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51"/>
  </p:notesMasterIdLst>
  <p:sldIdLst>
    <p:sldId id="256" r:id="rId3"/>
    <p:sldId id="268" r:id="rId4"/>
    <p:sldId id="257" r:id="rId5"/>
    <p:sldId id="275" r:id="rId6"/>
    <p:sldId id="276" r:id="rId7"/>
    <p:sldId id="277" r:id="rId8"/>
    <p:sldId id="279" r:id="rId9"/>
    <p:sldId id="297" r:id="rId10"/>
    <p:sldId id="262" r:id="rId11"/>
    <p:sldId id="298" r:id="rId12"/>
    <p:sldId id="299" r:id="rId13"/>
    <p:sldId id="281" r:id="rId14"/>
    <p:sldId id="300" r:id="rId15"/>
    <p:sldId id="270" r:id="rId16"/>
    <p:sldId id="302" r:id="rId17"/>
    <p:sldId id="295" r:id="rId18"/>
    <p:sldId id="303" r:id="rId19"/>
    <p:sldId id="304" r:id="rId20"/>
    <p:sldId id="309" r:id="rId21"/>
    <p:sldId id="282" r:id="rId22"/>
    <p:sldId id="315" r:id="rId23"/>
    <p:sldId id="306" r:id="rId24"/>
    <p:sldId id="285" r:id="rId25"/>
    <p:sldId id="284" r:id="rId26"/>
    <p:sldId id="283" r:id="rId27"/>
    <p:sldId id="307" r:id="rId28"/>
    <p:sldId id="308" r:id="rId29"/>
    <p:sldId id="273" r:id="rId30"/>
    <p:sldId id="301" r:id="rId31"/>
    <p:sldId id="258" r:id="rId32"/>
    <p:sldId id="296" r:id="rId33"/>
    <p:sldId id="320" r:id="rId34"/>
    <p:sldId id="321" r:id="rId35"/>
    <p:sldId id="316" r:id="rId36"/>
    <p:sldId id="310" r:id="rId37"/>
    <p:sldId id="286" r:id="rId38"/>
    <p:sldId id="318" r:id="rId39"/>
    <p:sldId id="319" r:id="rId40"/>
    <p:sldId id="292" r:id="rId41"/>
    <p:sldId id="311" r:id="rId42"/>
    <p:sldId id="322" r:id="rId43"/>
    <p:sldId id="323" r:id="rId44"/>
    <p:sldId id="293" r:id="rId45"/>
    <p:sldId id="290" r:id="rId46"/>
    <p:sldId id="324" r:id="rId47"/>
    <p:sldId id="313" r:id="rId48"/>
    <p:sldId id="317" r:id="rId49"/>
    <p:sldId id="312" r:id="rId5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1"/>
    <a:srgbClr val="991A71"/>
    <a:srgbClr val="FFFFFF"/>
    <a:srgbClr val="94B1C3"/>
    <a:srgbClr val="A3C71B"/>
    <a:srgbClr val="B5C7D3"/>
    <a:srgbClr val="DAE4ED"/>
    <a:srgbClr val="276FAF"/>
    <a:srgbClr val="ED1C23"/>
    <a:srgbClr val="D07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84280" autoAdjust="0"/>
  </p:normalViewPr>
  <p:slideViewPr>
    <p:cSldViewPr>
      <p:cViewPr>
        <p:scale>
          <a:sx n="40" d="100"/>
          <a:sy n="40" d="100"/>
        </p:scale>
        <p:origin x="1104" y="10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8D54-F16C-4A5C-A4F7-70C6283C8372}" type="datetimeFigureOut">
              <a:rPr lang="sk-SK" smtClean="0"/>
              <a:t>4. 10. 2024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57C2F-9423-4A48-A212-73C6C71491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355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ecdedutoday.com/how-to-transform-schools-into-learning-organisations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Framing</a:t>
            </a:r>
            <a:r>
              <a:rPr lang="sk-SK" dirty="0"/>
              <a:t>:</a:t>
            </a:r>
          </a:p>
          <a:p>
            <a:r>
              <a:rPr lang="sk-SK" dirty="0"/>
              <a:t>Pozor na jazyk (komplikovanosť) a anglicizmy</a:t>
            </a:r>
          </a:p>
          <a:p>
            <a:r>
              <a:rPr lang="sk-SK" dirty="0"/>
              <a:t>Predo mnou: </a:t>
            </a:r>
            <a:r>
              <a:rPr lang="sk-SK" dirty="0" err="1"/>
              <a:t>Shoshana</a:t>
            </a:r>
            <a:r>
              <a:rPr lang="sk-SK" dirty="0"/>
              <a:t>, Anka, Marek (dáta a ich dôležitosť)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033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Povedať – zapájanie sa do sektorových rád a združení zamestnávateľov; oceňovanie spoluprác so školstvom, 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2600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Povedať – zapájanie sa do sektorových rád a združení zamestnávateľov; oceňovanie spoluprác so školstvom, 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320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Povedať – zapájanie sa do sektorových rád a združení zamestnávateľov; oceňovanie spoluprác so školstvom, 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130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123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Desegregácia</a:t>
            </a:r>
            <a:r>
              <a:rPr lang="sk-SK" dirty="0"/>
              <a:t> a preventívne programy: </a:t>
            </a:r>
            <a:r>
              <a:rPr lang="sk-SK" dirty="0" err="1"/>
              <a:t>Shoshana</a:t>
            </a:r>
            <a:r>
              <a:rPr lang="sk-SK" dirty="0"/>
              <a:t>, Anka </a:t>
            </a:r>
            <a:r>
              <a:rPr lang="sk-SK" dirty="0" err="1"/>
              <a:t>Viľchová</a:t>
            </a:r>
            <a:r>
              <a:rPr lang="sk-SK" dirty="0"/>
              <a:t>,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320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Cez stromy nevidí les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839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Čo si za 10 rokov v našom vzdelávacom systéme všímam a čo sa ukazuje byť naozaj kľúčovým problémom, ktorý nám bráni v efektívnom prekonávaní týchto spoločných bariér.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751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3028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Synergie, ktoré prinášajú niečo nečakané. </a:t>
            </a:r>
          </a:p>
          <a:p>
            <a:r>
              <a:rPr lang="sk-SK" dirty="0"/>
              <a:t>Konkrétna ilustrácia?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635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How to transform schools into learning </a:t>
            </a:r>
            <a:r>
              <a:rPr lang="en-US" dirty="0" err="1">
                <a:hlinkClick r:id="rId3"/>
              </a:rPr>
              <a:t>organisations</a:t>
            </a:r>
            <a:r>
              <a:rPr lang="en-US" dirty="0">
                <a:hlinkClick r:id="rId3"/>
              </a:rPr>
              <a:t>? – OECD Education and Skills Today (oecdedutoday.com)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8813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79095" indent="-366395">
              <a:lnSpc>
                <a:spcPct val="1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pc="-10" dirty="0"/>
              <a:t>Nie kašľať na tie drobné diskusie – vedomosti </a:t>
            </a:r>
            <a:r>
              <a:rPr lang="sk-SK" spc="-10" dirty="0" err="1"/>
              <a:t>vs</a:t>
            </a:r>
            <a:r>
              <a:rPr lang="sk-SK" spc="-10" dirty="0"/>
              <a:t>. zručnosti sú extrémne dôležitá téma, aj tie ostatné</a:t>
            </a:r>
          </a:p>
          <a:p>
            <a:pPr marL="379095" indent="-366395">
              <a:lnSpc>
                <a:spcPct val="1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pc="-10" dirty="0"/>
              <a:t>Ale myslieť pri tom na big </a:t>
            </a:r>
            <a:r>
              <a:rPr lang="sk-SK" spc="-10" dirty="0" err="1"/>
              <a:t>picture</a:t>
            </a:r>
            <a:r>
              <a:rPr lang="sk-SK" spc="-10" dirty="0"/>
              <a:t> – na víziu v ktorej nás myslenie po starom nedostane k novým výsledkom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57C2F-9423-4A48-A212-73C6C71491DE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044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603" y="1687677"/>
            <a:ext cx="4441401" cy="703343"/>
          </a:xfrm>
        </p:spPr>
        <p:txBody>
          <a:bodyPr anchor="b"/>
          <a:lstStyle>
            <a:lvl1pPr marL="0" indent="0">
              <a:buNone/>
              <a:defRPr sz="2638" b="1"/>
            </a:lvl1pPr>
            <a:lvl2pPr marL="502600" indent="0">
              <a:buNone/>
              <a:defRPr sz="2199" b="1"/>
            </a:lvl2pPr>
            <a:lvl3pPr marL="1005200" indent="0">
              <a:buNone/>
              <a:defRPr sz="1979" b="1"/>
            </a:lvl3pPr>
            <a:lvl4pPr marL="1507800" indent="0">
              <a:buNone/>
              <a:defRPr sz="1759" b="1"/>
            </a:lvl4pPr>
            <a:lvl5pPr marL="2010400" indent="0">
              <a:buNone/>
              <a:defRPr sz="1759" b="1"/>
            </a:lvl5pPr>
            <a:lvl6pPr marL="2513000" indent="0">
              <a:buNone/>
              <a:defRPr sz="1759" b="1"/>
            </a:lvl6pPr>
            <a:lvl7pPr marL="3015600" indent="0">
              <a:buNone/>
              <a:defRPr sz="1759" b="1"/>
            </a:lvl7pPr>
            <a:lvl8pPr marL="3518200" indent="0">
              <a:buNone/>
              <a:defRPr sz="1759" b="1"/>
            </a:lvl8pPr>
            <a:lvl9pPr marL="4020800" indent="0">
              <a:buNone/>
              <a:defRPr sz="1759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603" y="2391020"/>
            <a:ext cx="4441401" cy="4343978"/>
          </a:xfrm>
        </p:spPr>
        <p:txBody>
          <a:bodyPr/>
          <a:lstStyle>
            <a:lvl1pPr>
              <a:defRPr sz="2638"/>
            </a:lvl1pPr>
            <a:lvl2pPr>
              <a:defRPr sz="2199"/>
            </a:lvl2pPr>
            <a:lvl3pPr>
              <a:defRPr sz="1979"/>
            </a:lvl3pPr>
            <a:lvl4pPr>
              <a:defRPr sz="1759"/>
            </a:lvl4pPr>
            <a:lvl5pPr>
              <a:defRPr sz="1759"/>
            </a:lvl5pPr>
            <a:lvl6pPr>
              <a:defRPr sz="1759"/>
            </a:lvl6pPr>
            <a:lvl7pPr>
              <a:defRPr sz="1759"/>
            </a:lvl7pPr>
            <a:lvl8pPr>
              <a:defRPr sz="1759"/>
            </a:lvl8pPr>
            <a:lvl9pPr>
              <a:defRPr sz="1759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6302" y="1687677"/>
            <a:ext cx="4443146" cy="703343"/>
          </a:xfrm>
        </p:spPr>
        <p:txBody>
          <a:bodyPr anchor="b"/>
          <a:lstStyle>
            <a:lvl1pPr marL="0" indent="0">
              <a:buNone/>
              <a:defRPr sz="2638" b="1"/>
            </a:lvl1pPr>
            <a:lvl2pPr marL="502600" indent="0">
              <a:buNone/>
              <a:defRPr sz="2199" b="1"/>
            </a:lvl2pPr>
            <a:lvl3pPr marL="1005200" indent="0">
              <a:buNone/>
              <a:defRPr sz="1979" b="1"/>
            </a:lvl3pPr>
            <a:lvl4pPr marL="1507800" indent="0">
              <a:buNone/>
              <a:defRPr sz="1759" b="1"/>
            </a:lvl4pPr>
            <a:lvl5pPr marL="2010400" indent="0">
              <a:buNone/>
              <a:defRPr sz="1759" b="1"/>
            </a:lvl5pPr>
            <a:lvl6pPr marL="2513000" indent="0">
              <a:buNone/>
              <a:defRPr sz="1759" b="1"/>
            </a:lvl6pPr>
            <a:lvl7pPr marL="3015600" indent="0">
              <a:buNone/>
              <a:defRPr sz="1759" b="1"/>
            </a:lvl7pPr>
            <a:lvl8pPr marL="3518200" indent="0">
              <a:buNone/>
              <a:defRPr sz="1759" b="1"/>
            </a:lvl8pPr>
            <a:lvl9pPr marL="4020800" indent="0">
              <a:buNone/>
              <a:defRPr sz="1759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6302" y="2391020"/>
            <a:ext cx="4443146" cy="4343978"/>
          </a:xfrm>
        </p:spPr>
        <p:txBody>
          <a:bodyPr/>
          <a:lstStyle>
            <a:lvl1pPr>
              <a:defRPr sz="2638"/>
            </a:lvl1pPr>
            <a:lvl2pPr>
              <a:defRPr sz="2199"/>
            </a:lvl2pPr>
            <a:lvl3pPr>
              <a:defRPr sz="1979"/>
            </a:lvl3pPr>
            <a:lvl4pPr>
              <a:defRPr sz="1759"/>
            </a:lvl4pPr>
            <a:lvl5pPr>
              <a:defRPr sz="1759"/>
            </a:lvl5pPr>
            <a:lvl6pPr>
              <a:defRPr sz="1759"/>
            </a:lvl6pPr>
            <a:lvl7pPr>
              <a:defRPr sz="1759"/>
            </a:lvl7pPr>
            <a:lvl8pPr>
              <a:defRPr sz="1759"/>
            </a:lvl8pPr>
            <a:lvl9pPr>
              <a:defRPr sz="1759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5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48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81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603" y="300186"/>
            <a:ext cx="3307055" cy="1277538"/>
          </a:xfrm>
        </p:spPr>
        <p:txBody>
          <a:bodyPr anchor="b"/>
          <a:lstStyle>
            <a:lvl1pPr algn="l">
              <a:defRPr sz="2199" b="1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072" y="300187"/>
            <a:ext cx="5619375" cy="6434811"/>
          </a:xfrm>
        </p:spPr>
        <p:txBody>
          <a:bodyPr/>
          <a:lstStyle>
            <a:lvl1pPr>
              <a:defRPr sz="3518"/>
            </a:lvl1pPr>
            <a:lvl2pPr>
              <a:defRPr sz="3078"/>
            </a:lvl2pPr>
            <a:lvl3pPr>
              <a:defRPr sz="2638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603" y="1577724"/>
            <a:ext cx="3307055" cy="5157274"/>
          </a:xfrm>
        </p:spPr>
        <p:txBody>
          <a:bodyPr/>
          <a:lstStyle>
            <a:lvl1pPr marL="0" indent="0">
              <a:buNone/>
              <a:defRPr sz="1539"/>
            </a:lvl1pPr>
            <a:lvl2pPr marL="502600" indent="0">
              <a:buNone/>
              <a:defRPr sz="1319"/>
            </a:lvl2pPr>
            <a:lvl3pPr marL="1005200" indent="0">
              <a:buNone/>
              <a:defRPr sz="1099"/>
            </a:lvl3pPr>
            <a:lvl4pPr marL="1507800" indent="0">
              <a:buNone/>
              <a:defRPr sz="989"/>
            </a:lvl4pPr>
            <a:lvl5pPr marL="2010400" indent="0">
              <a:buNone/>
              <a:defRPr sz="989"/>
            </a:lvl5pPr>
            <a:lvl6pPr marL="2513000" indent="0">
              <a:buNone/>
              <a:defRPr sz="989"/>
            </a:lvl6pPr>
            <a:lvl7pPr marL="3015600" indent="0">
              <a:buNone/>
              <a:defRPr sz="989"/>
            </a:lvl7pPr>
            <a:lvl8pPr marL="3518200" indent="0">
              <a:buNone/>
              <a:defRPr sz="989"/>
            </a:lvl8pPr>
            <a:lvl9pPr marL="4020800" indent="0">
              <a:buNone/>
              <a:defRPr sz="989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3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272" y="5277697"/>
            <a:ext cx="6031230" cy="623062"/>
          </a:xfrm>
        </p:spPr>
        <p:txBody>
          <a:bodyPr anchor="b"/>
          <a:lstStyle>
            <a:lvl1pPr algn="l">
              <a:defRPr sz="2199" b="1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0272" y="673674"/>
            <a:ext cx="6031230" cy="4523740"/>
          </a:xfrm>
        </p:spPr>
        <p:txBody>
          <a:bodyPr/>
          <a:lstStyle>
            <a:lvl1pPr marL="0" indent="0">
              <a:buNone/>
              <a:defRPr sz="3518"/>
            </a:lvl1pPr>
            <a:lvl2pPr marL="502600" indent="0">
              <a:buNone/>
              <a:defRPr sz="3078"/>
            </a:lvl2pPr>
            <a:lvl3pPr marL="1005200" indent="0">
              <a:buNone/>
              <a:defRPr sz="2638"/>
            </a:lvl3pPr>
            <a:lvl4pPr marL="1507800" indent="0">
              <a:buNone/>
              <a:defRPr sz="2199"/>
            </a:lvl4pPr>
            <a:lvl5pPr marL="2010400" indent="0">
              <a:buNone/>
              <a:defRPr sz="2199"/>
            </a:lvl5pPr>
            <a:lvl6pPr marL="2513000" indent="0">
              <a:buNone/>
              <a:defRPr sz="2199"/>
            </a:lvl6pPr>
            <a:lvl7pPr marL="3015600" indent="0">
              <a:buNone/>
              <a:defRPr sz="2199"/>
            </a:lvl7pPr>
            <a:lvl8pPr marL="3518200" indent="0">
              <a:buNone/>
              <a:defRPr sz="2199"/>
            </a:lvl8pPr>
            <a:lvl9pPr marL="4020800" indent="0">
              <a:buNone/>
              <a:defRPr sz="2199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272" y="5900759"/>
            <a:ext cx="6031230" cy="884851"/>
          </a:xfrm>
        </p:spPr>
        <p:txBody>
          <a:bodyPr/>
          <a:lstStyle>
            <a:lvl1pPr marL="0" indent="0">
              <a:buNone/>
              <a:defRPr sz="1539"/>
            </a:lvl1pPr>
            <a:lvl2pPr marL="502600" indent="0">
              <a:buNone/>
              <a:defRPr sz="1319"/>
            </a:lvl2pPr>
            <a:lvl3pPr marL="1005200" indent="0">
              <a:buNone/>
              <a:defRPr sz="1099"/>
            </a:lvl3pPr>
            <a:lvl4pPr marL="1507800" indent="0">
              <a:buNone/>
              <a:defRPr sz="989"/>
            </a:lvl4pPr>
            <a:lvl5pPr marL="2010400" indent="0">
              <a:buNone/>
              <a:defRPr sz="989"/>
            </a:lvl5pPr>
            <a:lvl6pPr marL="2513000" indent="0">
              <a:buNone/>
              <a:defRPr sz="989"/>
            </a:lvl6pPr>
            <a:lvl7pPr marL="3015600" indent="0">
              <a:buNone/>
              <a:defRPr sz="989"/>
            </a:lvl7pPr>
            <a:lvl8pPr marL="3518200" indent="0">
              <a:buNone/>
              <a:defRPr sz="989"/>
            </a:lvl8pPr>
            <a:lvl9pPr marL="4020800" indent="0">
              <a:buNone/>
              <a:defRPr sz="989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7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63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7736" y="301933"/>
            <a:ext cx="2261711" cy="643306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602" y="301933"/>
            <a:ext cx="6617600" cy="6433065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8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49568" y="3294327"/>
            <a:ext cx="7797165" cy="6791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904" y="2342153"/>
            <a:ext cx="8544243" cy="161612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808" y="4272421"/>
            <a:ext cx="7036435" cy="19267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7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3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042" y="4844870"/>
            <a:ext cx="8544243" cy="1497442"/>
          </a:xfrm>
        </p:spPr>
        <p:txBody>
          <a:bodyPr anchor="t"/>
          <a:lstStyle>
            <a:lvl1pPr algn="l">
              <a:defRPr sz="4397" b="1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042" y="3195590"/>
            <a:ext cx="8544243" cy="1649280"/>
          </a:xfrm>
        </p:spPr>
        <p:txBody>
          <a:bodyPr anchor="b"/>
          <a:lstStyle>
            <a:lvl1pPr marL="0" indent="0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502600" indent="0">
              <a:buNone/>
              <a:defRPr sz="1979">
                <a:solidFill>
                  <a:schemeClr val="tx1">
                    <a:tint val="75000"/>
                  </a:schemeClr>
                </a:solidFill>
              </a:defRPr>
            </a:lvl2pPr>
            <a:lvl3pPr marL="1005200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3pPr>
            <a:lvl4pPr marL="15078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4pPr>
            <a:lvl5pPr marL="20104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5pPr>
            <a:lvl6pPr marL="25130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6pPr>
            <a:lvl7pPr marL="30156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7pPr>
            <a:lvl8pPr marL="35182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8pPr>
            <a:lvl9pPr marL="40208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7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603" y="1759233"/>
            <a:ext cx="4439655" cy="4975765"/>
          </a:xfrm>
        </p:spPr>
        <p:txBody>
          <a:bodyPr/>
          <a:lstStyle>
            <a:lvl1pPr>
              <a:defRPr sz="3078"/>
            </a:lvl1pPr>
            <a:lvl2pPr>
              <a:defRPr sz="2638"/>
            </a:lvl2pPr>
            <a:lvl3pPr>
              <a:defRPr sz="2199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9792" y="1759233"/>
            <a:ext cx="4439655" cy="4975765"/>
          </a:xfrm>
        </p:spPr>
        <p:txBody>
          <a:bodyPr/>
          <a:lstStyle>
            <a:lvl1pPr>
              <a:defRPr sz="3078"/>
            </a:lvl1pPr>
            <a:lvl2pPr>
              <a:defRPr sz="2638"/>
            </a:lvl2pPr>
            <a:lvl3pPr>
              <a:defRPr sz="2199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8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523738" y="816833"/>
            <a:ext cx="395605" cy="17780"/>
          </a:xfrm>
          <a:custGeom>
            <a:avLst/>
            <a:gdLst/>
            <a:ahLst/>
            <a:cxnLst/>
            <a:rect l="l" t="t" r="r" b="b"/>
            <a:pathLst>
              <a:path w="395605" h="17780">
                <a:moveTo>
                  <a:pt x="395097" y="0"/>
                </a:moveTo>
                <a:lnTo>
                  <a:pt x="0" y="0"/>
                </a:lnTo>
                <a:lnTo>
                  <a:pt x="0" y="17570"/>
                </a:lnTo>
                <a:lnTo>
                  <a:pt x="395097" y="17570"/>
                </a:lnTo>
                <a:lnTo>
                  <a:pt x="395097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918658" y="816833"/>
            <a:ext cx="395605" cy="17780"/>
          </a:xfrm>
          <a:custGeom>
            <a:avLst/>
            <a:gdLst/>
            <a:ahLst/>
            <a:cxnLst/>
            <a:rect l="l" t="t" r="r" b="b"/>
            <a:pathLst>
              <a:path w="395605" h="17780">
                <a:moveTo>
                  <a:pt x="395097" y="0"/>
                </a:moveTo>
                <a:lnTo>
                  <a:pt x="0" y="0"/>
                </a:lnTo>
                <a:lnTo>
                  <a:pt x="0" y="17570"/>
                </a:lnTo>
                <a:lnTo>
                  <a:pt x="395097" y="17570"/>
                </a:lnTo>
                <a:lnTo>
                  <a:pt x="395097" y="0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8313567" y="816833"/>
            <a:ext cx="376555" cy="17780"/>
          </a:xfrm>
          <a:custGeom>
            <a:avLst/>
            <a:gdLst/>
            <a:ahLst/>
            <a:cxnLst/>
            <a:rect l="l" t="t" r="r" b="b"/>
            <a:pathLst>
              <a:path w="376555" h="17780">
                <a:moveTo>
                  <a:pt x="376470" y="0"/>
                </a:moveTo>
                <a:lnTo>
                  <a:pt x="0" y="0"/>
                </a:lnTo>
                <a:lnTo>
                  <a:pt x="0" y="17570"/>
                </a:lnTo>
                <a:lnTo>
                  <a:pt x="376470" y="17570"/>
                </a:lnTo>
                <a:lnTo>
                  <a:pt x="376470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035220" y="650091"/>
            <a:ext cx="372745" cy="478155"/>
          </a:xfrm>
          <a:custGeom>
            <a:avLst/>
            <a:gdLst/>
            <a:ahLst/>
            <a:cxnLst/>
            <a:rect l="l" t="t" r="r" b="b"/>
            <a:pathLst>
              <a:path w="372744" h="478155">
                <a:moveTo>
                  <a:pt x="365194" y="0"/>
                </a:moveTo>
                <a:lnTo>
                  <a:pt x="0" y="0"/>
                </a:lnTo>
                <a:lnTo>
                  <a:pt x="0" y="284362"/>
                </a:lnTo>
                <a:lnTo>
                  <a:pt x="14553" y="326329"/>
                </a:lnTo>
                <a:lnTo>
                  <a:pt x="40856" y="369519"/>
                </a:lnTo>
                <a:lnTo>
                  <a:pt x="73247" y="405613"/>
                </a:lnTo>
                <a:lnTo>
                  <a:pt x="109168" y="435243"/>
                </a:lnTo>
                <a:lnTo>
                  <a:pt x="146060" y="459045"/>
                </a:lnTo>
                <a:lnTo>
                  <a:pt x="181367" y="477650"/>
                </a:lnTo>
                <a:lnTo>
                  <a:pt x="216681" y="459045"/>
                </a:lnTo>
                <a:lnTo>
                  <a:pt x="253579" y="435243"/>
                </a:lnTo>
                <a:lnTo>
                  <a:pt x="289504" y="405613"/>
                </a:lnTo>
                <a:lnTo>
                  <a:pt x="321897" y="369519"/>
                </a:lnTo>
                <a:lnTo>
                  <a:pt x="348201" y="326329"/>
                </a:lnTo>
                <a:lnTo>
                  <a:pt x="365860" y="275410"/>
                </a:lnTo>
                <a:lnTo>
                  <a:pt x="372314" y="216129"/>
                </a:lnTo>
                <a:lnTo>
                  <a:pt x="372203" y="129181"/>
                </a:lnTo>
                <a:lnTo>
                  <a:pt x="371424" y="77684"/>
                </a:lnTo>
                <a:lnTo>
                  <a:pt x="369310" y="41378"/>
                </a:lnTo>
                <a:lnTo>
                  <a:pt x="365194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7100071" y="667363"/>
            <a:ext cx="233045" cy="276860"/>
          </a:xfrm>
          <a:custGeom>
            <a:avLst/>
            <a:gdLst/>
            <a:ahLst/>
            <a:cxnLst/>
            <a:rect l="l" t="t" r="r" b="b"/>
            <a:pathLst>
              <a:path w="233044" h="276859">
                <a:moveTo>
                  <a:pt x="143911" y="0"/>
                </a:moveTo>
                <a:lnTo>
                  <a:pt x="124104" y="1289"/>
                </a:lnTo>
                <a:lnTo>
                  <a:pt x="116520" y="1528"/>
                </a:lnTo>
                <a:lnTo>
                  <a:pt x="107231" y="1337"/>
                </a:lnTo>
                <a:lnTo>
                  <a:pt x="89138" y="0"/>
                </a:lnTo>
                <a:lnTo>
                  <a:pt x="90638" y="6937"/>
                </a:lnTo>
                <a:lnTo>
                  <a:pt x="94011" y="24648"/>
                </a:lnTo>
                <a:lnTo>
                  <a:pt x="97571" y="48476"/>
                </a:lnTo>
                <a:lnTo>
                  <a:pt x="99630" y="73767"/>
                </a:lnTo>
                <a:lnTo>
                  <a:pt x="83572" y="73552"/>
                </a:lnTo>
                <a:lnTo>
                  <a:pt x="64778" y="72124"/>
                </a:lnTo>
                <a:lnTo>
                  <a:pt x="43706" y="68688"/>
                </a:lnTo>
                <a:lnTo>
                  <a:pt x="20816" y="62448"/>
                </a:lnTo>
                <a:lnTo>
                  <a:pt x="21637" y="80104"/>
                </a:lnTo>
                <a:lnTo>
                  <a:pt x="21789" y="91065"/>
                </a:lnTo>
                <a:lnTo>
                  <a:pt x="21668" y="106195"/>
                </a:lnTo>
                <a:lnTo>
                  <a:pt x="20816" y="119692"/>
                </a:lnTo>
                <a:lnTo>
                  <a:pt x="43747" y="113443"/>
                </a:lnTo>
                <a:lnTo>
                  <a:pt x="64848" y="110007"/>
                </a:lnTo>
                <a:lnTo>
                  <a:pt x="83661" y="108581"/>
                </a:lnTo>
                <a:lnTo>
                  <a:pt x="99724" y="108363"/>
                </a:lnTo>
                <a:lnTo>
                  <a:pt x="99724" y="159900"/>
                </a:lnTo>
                <a:lnTo>
                  <a:pt x="80362" y="160044"/>
                </a:lnTo>
                <a:lnTo>
                  <a:pt x="55740" y="159084"/>
                </a:lnTo>
                <a:lnTo>
                  <a:pt x="28178" y="155736"/>
                </a:lnTo>
                <a:lnTo>
                  <a:pt x="0" y="148717"/>
                </a:lnTo>
                <a:lnTo>
                  <a:pt x="821" y="166383"/>
                </a:lnTo>
                <a:lnTo>
                  <a:pt x="973" y="177355"/>
                </a:lnTo>
                <a:lnTo>
                  <a:pt x="852" y="192477"/>
                </a:lnTo>
                <a:lnTo>
                  <a:pt x="0" y="205972"/>
                </a:lnTo>
                <a:lnTo>
                  <a:pt x="26510" y="199390"/>
                </a:lnTo>
                <a:lnTo>
                  <a:pt x="53584" y="195977"/>
                </a:lnTo>
                <a:lnTo>
                  <a:pt x="78797" y="194745"/>
                </a:lnTo>
                <a:lnTo>
                  <a:pt x="99724" y="194706"/>
                </a:lnTo>
                <a:lnTo>
                  <a:pt x="99724" y="276755"/>
                </a:lnTo>
                <a:lnTo>
                  <a:pt x="133325" y="276755"/>
                </a:lnTo>
                <a:lnTo>
                  <a:pt x="133325" y="194706"/>
                </a:lnTo>
                <a:lnTo>
                  <a:pt x="154249" y="194745"/>
                </a:lnTo>
                <a:lnTo>
                  <a:pt x="179464" y="195977"/>
                </a:lnTo>
                <a:lnTo>
                  <a:pt x="206538" y="199390"/>
                </a:lnTo>
                <a:lnTo>
                  <a:pt x="233040" y="205972"/>
                </a:lnTo>
                <a:lnTo>
                  <a:pt x="232227" y="188320"/>
                </a:lnTo>
                <a:lnTo>
                  <a:pt x="232076" y="177355"/>
                </a:lnTo>
                <a:lnTo>
                  <a:pt x="232197" y="162224"/>
                </a:lnTo>
                <a:lnTo>
                  <a:pt x="233040" y="148717"/>
                </a:lnTo>
                <a:lnTo>
                  <a:pt x="204867" y="155736"/>
                </a:lnTo>
                <a:lnTo>
                  <a:pt x="177308" y="159084"/>
                </a:lnTo>
                <a:lnTo>
                  <a:pt x="152687" y="160044"/>
                </a:lnTo>
                <a:lnTo>
                  <a:pt x="133325" y="159900"/>
                </a:lnTo>
                <a:lnTo>
                  <a:pt x="133325" y="108363"/>
                </a:lnTo>
                <a:lnTo>
                  <a:pt x="149390" y="108581"/>
                </a:lnTo>
                <a:lnTo>
                  <a:pt x="168205" y="110007"/>
                </a:lnTo>
                <a:lnTo>
                  <a:pt x="189307" y="113443"/>
                </a:lnTo>
                <a:lnTo>
                  <a:pt x="212234" y="119692"/>
                </a:lnTo>
                <a:lnTo>
                  <a:pt x="211412" y="102036"/>
                </a:lnTo>
                <a:lnTo>
                  <a:pt x="211260" y="91065"/>
                </a:lnTo>
                <a:lnTo>
                  <a:pt x="211382" y="75951"/>
                </a:lnTo>
                <a:lnTo>
                  <a:pt x="212234" y="62448"/>
                </a:lnTo>
                <a:lnTo>
                  <a:pt x="189339" y="68688"/>
                </a:lnTo>
                <a:lnTo>
                  <a:pt x="168268" y="72124"/>
                </a:lnTo>
                <a:lnTo>
                  <a:pt x="149476" y="73552"/>
                </a:lnTo>
                <a:lnTo>
                  <a:pt x="133420" y="73767"/>
                </a:lnTo>
                <a:lnTo>
                  <a:pt x="134143" y="54261"/>
                </a:lnTo>
                <a:lnTo>
                  <a:pt x="135477" y="40076"/>
                </a:lnTo>
                <a:lnTo>
                  <a:pt x="138405" y="24293"/>
                </a:lnTo>
                <a:lnTo>
                  <a:pt x="1439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7061674" y="935245"/>
            <a:ext cx="307340" cy="193040"/>
          </a:xfrm>
          <a:custGeom>
            <a:avLst/>
            <a:gdLst/>
            <a:ahLst/>
            <a:cxnLst/>
            <a:rect l="l" t="t" r="r" b="b"/>
            <a:pathLst>
              <a:path w="307340" h="193040">
                <a:moveTo>
                  <a:pt x="50119" y="28847"/>
                </a:moveTo>
                <a:lnTo>
                  <a:pt x="26301" y="29898"/>
                </a:lnTo>
                <a:lnTo>
                  <a:pt x="11962" y="37258"/>
                </a:lnTo>
                <a:lnTo>
                  <a:pt x="1344" y="57233"/>
                </a:lnTo>
                <a:lnTo>
                  <a:pt x="0" y="61365"/>
                </a:lnTo>
                <a:lnTo>
                  <a:pt x="18951" y="90245"/>
                </a:lnTo>
                <a:lnTo>
                  <a:pt x="50720" y="124121"/>
                </a:lnTo>
                <a:lnTo>
                  <a:pt x="85490" y="152078"/>
                </a:lnTo>
                <a:lnTo>
                  <a:pt x="120984" y="174682"/>
                </a:lnTo>
                <a:lnTo>
                  <a:pt x="154919" y="192499"/>
                </a:lnTo>
                <a:lnTo>
                  <a:pt x="190232" y="173894"/>
                </a:lnTo>
                <a:lnTo>
                  <a:pt x="227128" y="150093"/>
                </a:lnTo>
                <a:lnTo>
                  <a:pt x="263048" y="120462"/>
                </a:lnTo>
                <a:lnTo>
                  <a:pt x="295437" y="84368"/>
                </a:lnTo>
                <a:lnTo>
                  <a:pt x="307069" y="65266"/>
                </a:lnTo>
                <a:lnTo>
                  <a:pt x="305677" y="62490"/>
                </a:lnTo>
                <a:lnTo>
                  <a:pt x="299336" y="54856"/>
                </a:lnTo>
                <a:lnTo>
                  <a:pt x="94170" y="54856"/>
                </a:lnTo>
                <a:lnTo>
                  <a:pt x="91826" y="50792"/>
                </a:lnTo>
                <a:lnTo>
                  <a:pt x="84247" y="41852"/>
                </a:lnTo>
                <a:lnTo>
                  <a:pt x="70617" y="32911"/>
                </a:lnTo>
                <a:lnTo>
                  <a:pt x="50119" y="28847"/>
                </a:lnTo>
                <a:close/>
              </a:path>
              <a:path w="307340" h="193040">
                <a:moveTo>
                  <a:pt x="154912" y="0"/>
                </a:moveTo>
                <a:lnTo>
                  <a:pt x="131717" y="857"/>
                </a:lnTo>
                <a:lnTo>
                  <a:pt x="117658" y="6857"/>
                </a:lnTo>
                <a:lnTo>
                  <a:pt x="107041" y="23142"/>
                </a:lnTo>
                <a:lnTo>
                  <a:pt x="94170" y="54856"/>
                </a:lnTo>
                <a:lnTo>
                  <a:pt x="215675" y="54856"/>
                </a:lnTo>
                <a:lnTo>
                  <a:pt x="211745" y="46285"/>
                </a:lnTo>
                <a:lnTo>
                  <a:pt x="200132" y="27428"/>
                </a:lnTo>
                <a:lnTo>
                  <a:pt x="181100" y="8571"/>
                </a:lnTo>
                <a:lnTo>
                  <a:pt x="154912" y="0"/>
                </a:lnTo>
                <a:close/>
              </a:path>
              <a:path w="307340" h="193040">
                <a:moveTo>
                  <a:pt x="259726" y="28847"/>
                </a:moveTo>
                <a:lnTo>
                  <a:pt x="240885" y="29253"/>
                </a:lnTo>
                <a:lnTo>
                  <a:pt x="230016" y="32098"/>
                </a:lnTo>
                <a:lnTo>
                  <a:pt x="222989" y="39820"/>
                </a:lnTo>
                <a:lnTo>
                  <a:pt x="215675" y="54856"/>
                </a:lnTo>
                <a:lnTo>
                  <a:pt x="299336" y="54856"/>
                </a:lnTo>
                <a:lnTo>
                  <a:pt x="286464" y="39360"/>
                </a:lnTo>
                <a:lnTo>
                  <a:pt x="259726" y="28847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521290" y="872935"/>
            <a:ext cx="1891539" cy="5196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9568" y="1620196"/>
            <a:ext cx="11008995" cy="1030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49568" y="3315374"/>
            <a:ext cx="13281025" cy="597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603" y="301932"/>
            <a:ext cx="9046845" cy="1256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603" y="1759233"/>
            <a:ext cx="9046845" cy="4975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603" y="6988062"/>
            <a:ext cx="2345478" cy="401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4451" y="6988062"/>
            <a:ext cx="3183149" cy="401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3969" y="6988062"/>
            <a:ext cx="2345478" cy="401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1005200" rtl="0" eaLnBrk="1" latinLnBrk="0" hangingPunct="1">
        <a:spcBef>
          <a:spcPct val="0"/>
        </a:spcBef>
        <a:buNone/>
        <a:defRPr sz="48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50" indent="-376950" algn="l" defTabSz="1005200" rtl="0" eaLnBrk="1" latinLnBrk="0" hangingPunct="1">
        <a:spcBef>
          <a:spcPct val="20000"/>
        </a:spcBef>
        <a:buFont typeface="Arial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1pPr>
      <a:lvl2pPr marL="816725" indent="-314125" algn="l" defTabSz="1005200" rtl="0" eaLnBrk="1" latinLnBrk="0" hangingPunct="1">
        <a:spcBef>
          <a:spcPct val="20000"/>
        </a:spcBef>
        <a:buFont typeface="Arial" pitchFamily="34" charset="0"/>
        <a:buChar char="–"/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2565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3pPr>
      <a:lvl4pPr marL="1759100" indent="-251300" algn="l" defTabSz="1005200" rtl="0" eaLnBrk="1" latinLnBrk="0" hangingPunct="1">
        <a:spcBef>
          <a:spcPct val="20000"/>
        </a:spcBef>
        <a:buFont typeface="Arial" pitchFamily="34" charset="0"/>
        <a:buChar char="–"/>
        <a:defRPr sz="2199" kern="1200">
          <a:solidFill>
            <a:schemeClr val="tx1"/>
          </a:solidFill>
          <a:latin typeface="+mn-lt"/>
          <a:ea typeface="+mn-ea"/>
          <a:cs typeface="+mn-cs"/>
        </a:defRPr>
      </a:lvl4pPr>
      <a:lvl5pPr marL="2261700" indent="-251300" algn="l" defTabSz="1005200" rtl="0" eaLnBrk="1" latinLnBrk="0" hangingPunct="1">
        <a:spcBef>
          <a:spcPct val="20000"/>
        </a:spcBef>
        <a:buFont typeface="Arial" pitchFamily="34" charset="0"/>
        <a:buChar char="»"/>
        <a:defRPr sz="2199" kern="1200">
          <a:solidFill>
            <a:schemeClr val="tx1"/>
          </a:solidFill>
          <a:latin typeface="+mn-lt"/>
          <a:ea typeface="+mn-ea"/>
          <a:cs typeface="+mn-cs"/>
        </a:defRPr>
      </a:lvl5pPr>
      <a:lvl6pPr marL="27643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669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695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721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1pPr>
      <a:lvl2pPr marL="5026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2pPr>
      <a:lvl3pPr marL="10052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3pPr>
      <a:lvl4pPr marL="15078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4pPr>
      <a:lvl5pPr marL="20104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5pPr>
      <a:lvl6pPr marL="25130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6pPr>
      <a:lvl7pPr marL="30156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7pPr>
      <a:lvl8pPr marL="35182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8pPr>
      <a:lvl9pPr marL="40208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agnifying-glass-png/download/3760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magnifying-glass-png/download/3760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www.pngall.com/magnifying-glass-png/download/3760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magnifying-glass-png/download/3760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Quadruple_and_quintuple_innovation_helix_framework#:~:text=The%20five%20helices,-Figure%202%3A%20Five&amp;text=The%20quintuple%20helix%20visualizes%20the,5)%20and%20the%20political%20system.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oecdedutoday.com/how-to-transform-schools-into-learning-organisations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hyperlink" Target="https://oecdedutoday.com/how-to-transform-schools-into-learning-organisations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vysokoskolacidopraxe.cvtisr.sk/sk/aktuality/napisali-k-teme/spolupraca-univerzit-firiem-priklady-dobrej-praxe.html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magazin.almacareer.com/sk/6-krokov-k-buducemu-zamestnancovi-vychovajte-si-stredoskolakov-sami-u-vas-vo-firme" TargetMode="External"/><Relationship Id="rId4" Type="http://schemas.openxmlformats.org/officeDocument/2006/relationships/hyperlink" Target="https://siov.sk/wp-content/uploads/2019/02/SPOLUPRACA_VYHODNOTENIE_nova_H_P_final.pdf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vzdelavanie21.sk/sprievodne-materialy/" TargetMode="External"/><Relationship Id="rId2" Type="http://schemas.openxmlformats.org/officeDocument/2006/relationships/hyperlink" Target="http://www.vzdelavanie21.s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vzdelavanie21.sk/wp-content/uploads/2024/09/Sprievodca-S%CC%8CP.pdf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agnifying-glass-png/download/3760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3120" y="10147789"/>
            <a:ext cx="3361054" cy="260350"/>
          </a:xfrm>
          <a:custGeom>
            <a:avLst/>
            <a:gdLst/>
            <a:ahLst/>
            <a:cxnLst/>
            <a:rect l="l" t="t" r="r" b="b"/>
            <a:pathLst>
              <a:path w="3361055" h="260350">
                <a:moveTo>
                  <a:pt x="7025" y="159230"/>
                </a:moveTo>
                <a:lnTo>
                  <a:pt x="15366" y="200965"/>
                </a:lnTo>
                <a:lnTo>
                  <a:pt x="51516" y="210737"/>
                </a:lnTo>
                <a:lnTo>
                  <a:pt x="76220" y="206643"/>
                </a:lnTo>
                <a:lnTo>
                  <a:pt x="97171" y="194863"/>
                </a:lnTo>
                <a:lnTo>
                  <a:pt x="107913" y="181093"/>
                </a:lnTo>
                <a:lnTo>
                  <a:pt x="52542" y="181093"/>
                </a:lnTo>
                <a:lnTo>
                  <a:pt x="39803" y="179141"/>
                </a:lnTo>
                <a:lnTo>
                  <a:pt x="27059" y="174065"/>
                </a:lnTo>
                <a:lnTo>
                  <a:pt x="15678" y="167037"/>
                </a:lnTo>
                <a:lnTo>
                  <a:pt x="7025" y="159230"/>
                </a:lnTo>
                <a:close/>
              </a:path>
              <a:path w="3361055" h="260350">
                <a:moveTo>
                  <a:pt x="59841" y="0"/>
                </a:moveTo>
                <a:lnTo>
                  <a:pt x="37976" y="4023"/>
                </a:lnTo>
                <a:lnTo>
                  <a:pt x="18796" y="15606"/>
                </a:lnTo>
                <a:lnTo>
                  <a:pt x="5178" y="34022"/>
                </a:lnTo>
                <a:lnTo>
                  <a:pt x="0" y="58542"/>
                </a:lnTo>
                <a:lnTo>
                  <a:pt x="13334" y="94420"/>
                </a:lnTo>
                <a:lnTo>
                  <a:pt x="42792" y="115193"/>
                </a:lnTo>
                <a:lnTo>
                  <a:pt x="72003" y="130761"/>
                </a:lnTo>
                <a:lnTo>
                  <a:pt x="85337" y="151419"/>
                </a:lnTo>
                <a:lnTo>
                  <a:pt x="82886" y="163963"/>
                </a:lnTo>
                <a:lnTo>
                  <a:pt x="76067" y="173285"/>
                </a:lnTo>
                <a:lnTo>
                  <a:pt x="65598" y="179141"/>
                </a:lnTo>
                <a:lnTo>
                  <a:pt x="65366" y="179141"/>
                </a:lnTo>
                <a:lnTo>
                  <a:pt x="52542" y="181093"/>
                </a:lnTo>
                <a:lnTo>
                  <a:pt x="107913" y="181093"/>
                </a:lnTo>
                <a:lnTo>
                  <a:pt x="112066" y="175724"/>
                </a:lnTo>
                <a:lnTo>
                  <a:pt x="117598" y="150121"/>
                </a:lnTo>
                <a:lnTo>
                  <a:pt x="104143" y="115193"/>
                </a:lnTo>
                <a:lnTo>
                  <a:pt x="74542" y="95095"/>
                </a:lnTo>
                <a:lnTo>
                  <a:pt x="44941" y="79290"/>
                </a:lnTo>
                <a:lnTo>
                  <a:pt x="31485" y="57244"/>
                </a:lnTo>
                <a:lnTo>
                  <a:pt x="33505" y="45784"/>
                </a:lnTo>
                <a:lnTo>
                  <a:pt x="39256" y="36814"/>
                </a:lnTo>
                <a:lnTo>
                  <a:pt x="48276" y="30968"/>
                </a:lnTo>
                <a:lnTo>
                  <a:pt x="60102" y="28878"/>
                </a:lnTo>
                <a:lnTo>
                  <a:pt x="101714" y="28878"/>
                </a:lnTo>
                <a:lnTo>
                  <a:pt x="101714" y="14051"/>
                </a:lnTo>
                <a:lnTo>
                  <a:pt x="94476" y="8892"/>
                </a:lnTo>
                <a:lnTo>
                  <a:pt x="84971" y="4391"/>
                </a:lnTo>
                <a:lnTo>
                  <a:pt x="73369" y="1207"/>
                </a:lnTo>
                <a:lnTo>
                  <a:pt x="59841" y="0"/>
                </a:lnTo>
                <a:close/>
              </a:path>
              <a:path w="3361055" h="260350">
                <a:moveTo>
                  <a:pt x="101714" y="28878"/>
                </a:moveTo>
                <a:lnTo>
                  <a:pt x="60102" y="28878"/>
                </a:lnTo>
                <a:lnTo>
                  <a:pt x="73484" y="31281"/>
                </a:lnTo>
                <a:lnTo>
                  <a:pt x="85204" y="37369"/>
                </a:lnTo>
                <a:lnTo>
                  <a:pt x="94776" y="45457"/>
                </a:lnTo>
                <a:lnTo>
                  <a:pt x="101714" y="53862"/>
                </a:lnTo>
                <a:lnTo>
                  <a:pt x="101714" y="28878"/>
                </a:lnTo>
                <a:close/>
              </a:path>
              <a:path w="3361055" h="260350">
                <a:moveTo>
                  <a:pt x="195638" y="2596"/>
                </a:moveTo>
                <a:lnTo>
                  <a:pt x="164424" y="2596"/>
                </a:lnTo>
                <a:lnTo>
                  <a:pt x="164424" y="207093"/>
                </a:lnTo>
                <a:lnTo>
                  <a:pt x="272400" y="207093"/>
                </a:lnTo>
                <a:lnTo>
                  <a:pt x="272400" y="178214"/>
                </a:lnTo>
                <a:lnTo>
                  <a:pt x="195638" y="178214"/>
                </a:lnTo>
                <a:lnTo>
                  <a:pt x="195638" y="2596"/>
                </a:lnTo>
                <a:close/>
              </a:path>
              <a:path w="3361055" h="260350">
                <a:moveTo>
                  <a:pt x="399872" y="1298"/>
                </a:moveTo>
                <a:lnTo>
                  <a:pt x="352546" y="11829"/>
                </a:lnTo>
                <a:lnTo>
                  <a:pt x="319971" y="37891"/>
                </a:lnTo>
                <a:lnTo>
                  <a:pt x="301199" y="71803"/>
                </a:lnTo>
                <a:lnTo>
                  <a:pt x="295278" y="105881"/>
                </a:lnTo>
                <a:lnTo>
                  <a:pt x="300842" y="142723"/>
                </a:lnTo>
                <a:lnTo>
                  <a:pt x="319282" y="176392"/>
                </a:lnTo>
                <a:lnTo>
                  <a:pt x="351478" y="201085"/>
                </a:lnTo>
                <a:lnTo>
                  <a:pt x="398312" y="210998"/>
                </a:lnTo>
                <a:lnTo>
                  <a:pt x="441892" y="201966"/>
                </a:lnTo>
                <a:lnTo>
                  <a:pt x="470477" y="182120"/>
                </a:lnTo>
                <a:lnTo>
                  <a:pt x="398836" y="182120"/>
                </a:lnTo>
                <a:lnTo>
                  <a:pt x="365567" y="174928"/>
                </a:lnTo>
                <a:lnTo>
                  <a:pt x="343420" y="156982"/>
                </a:lnTo>
                <a:lnTo>
                  <a:pt x="331224" y="132545"/>
                </a:lnTo>
                <a:lnTo>
                  <a:pt x="327812" y="105881"/>
                </a:lnTo>
                <a:lnTo>
                  <a:pt x="331533" y="81358"/>
                </a:lnTo>
                <a:lnTo>
                  <a:pt x="343938" y="56812"/>
                </a:lnTo>
                <a:lnTo>
                  <a:pt x="366277" y="37891"/>
                </a:lnTo>
                <a:lnTo>
                  <a:pt x="399872" y="30187"/>
                </a:lnTo>
                <a:lnTo>
                  <a:pt x="475186" y="30187"/>
                </a:lnTo>
                <a:lnTo>
                  <a:pt x="474082" y="28585"/>
                </a:lnTo>
                <a:lnTo>
                  <a:pt x="441341" y="8539"/>
                </a:lnTo>
                <a:lnTo>
                  <a:pt x="399872" y="1298"/>
                </a:lnTo>
                <a:close/>
              </a:path>
              <a:path w="3361055" h="260350">
                <a:moveTo>
                  <a:pt x="475186" y="30187"/>
                </a:moveTo>
                <a:lnTo>
                  <a:pt x="399872" y="30187"/>
                </a:lnTo>
                <a:lnTo>
                  <a:pt x="429208" y="35419"/>
                </a:lnTo>
                <a:lnTo>
                  <a:pt x="451712" y="50020"/>
                </a:lnTo>
                <a:lnTo>
                  <a:pt x="466314" y="72917"/>
                </a:lnTo>
                <a:lnTo>
                  <a:pt x="471943" y="103033"/>
                </a:lnTo>
                <a:lnTo>
                  <a:pt x="467285" y="133608"/>
                </a:lnTo>
                <a:lnTo>
                  <a:pt x="452847" y="158573"/>
                </a:lnTo>
                <a:lnTo>
                  <a:pt x="429680" y="175540"/>
                </a:lnTo>
                <a:lnTo>
                  <a:pt x="398836" y="182120"/>
                </a:lnTo>
                <a:lnTo>
                  <a:pt x="470477" y="182120"/>
                </a:lnTo>
                <a:lnTo>
                  <a:pt x="475548" y="178599"/>
                </a:lnTo>
                <a:lnTo>
                  <a:pt x="497059" y="144116"/>
                </a:lnTo>
                <a:lnTo>
                  <a:pt x="504204" y="101735"/>
                </a:lnTo>
                <a:lnTo>
                  <a:pt x="495801" y="60096"/>
                </a:lnTo>
                <a:lnTo>
                  <a:pt x="475186" y="30187"/>
                </a:lnTo>
                <a:close/>
              </a:path>
              <a:path w="3361055" h="260350">
                <a:moveTo>
                  <a:pt x="558831" y="2596"/>
                </a:moveTo>
                <a:lnTo>
                  <a:pt x="525271" y="2596"/>
                </a:lnTo>
                <a:lnTo>
                  <a:pt x="599165" y="207093"/>
                </a:lnTo>
                <a:lnTo>
                  <a:pt x="631938" y="207093"/>
                </a:lnTo>
                <a:lnTo>
                  <a:pt x="645870" y="171188"/>
                </a:lnTo>
                <a:lnTo>
                  <a:pt x="616599" y="171188"/>
                </a:lnTo>
                <a:lnTo>
                  <a:pt x="558831" y="2596"/>
                </a:lnTo>
                <a:close/>
              </a:path>
              <a:path w="3361055" h="260350">
                <a:moveTo>
                  <a:pt x="711287" y="2596"/>
                </a:moveTo>
                <a:lnTo>
                  <a:pt x="677728" y="2596"/>
                </a:lnTo>
                <a:lnTo>
                  <a:pt x="616599" y="171188"/>
                </a:lnTo>
                <a:lnTo>
                  <a:pt x="645870" y="171188"/>
                </a:lnTo>
                <a:lnTo>
                  <a:pt x="711287" y="2596"/>
                </a:lnTo>
                <a:close/>
              </a:path>
              <a:path w="3361055" h="260350">
                <a:moveTo>
                  <a:pt x="844487" y="2596"/>
                </a:moveTo>
                <a:lnTo>
                  <a:pt x="749003" y="2596"/>
                </a:lnTo>
                <a:lnTo>
                  <a:pt x="749003" y="207093"/>
                </a:lnTo>
                <a:lnTo>
                  <a:pt x="844487" y="207093"/>
                </a:lnTo>
                <a:lnTo>
                  <a:pt x="844487" y="178214"/>
                </a:lnTo>
                <a:lnTo>
                  <a:pt x="780227" y="178214"/>
                </a:lnTo>
                <a:lnTo>
                  <a:pt x="780227" y="119169"/>
                </a:lnTo>
                <a:lnTo>
                  <a:pt x="825754" y="119169"/>
                </a:lnTo>
                <a:lnTo>
                  <a:pt x="825754" y="90279"/>
                </a:lnTo>
                <a:lnTo>
                  <a:pt x="780227" y="90279"/>
                </a:lnTo>
                <a:lnTo>
                  <a:pt x="780227" y="31737"/>
                </a:lnTo>
                <a:lnTo>
                  <a:pt x="844487" y="31737"/>
                </a:lnTo>
                <a:lnTo>
                  <a:pt x="844487" y="2596"/>
                </a:lnTo>
                <a:close/>
              </a:path>
              <a:path w="3361055" h="260350">
                <a:moveTo>
                  <a:pt x="917584" y="2596"/>
                </a:moveTo>
                <a:lnTo>
                  <a:pt x="892088" y="2596"/>
                </a:lnTo>
                <a:lnTo>
                  <a:pt x="892088" y="207093"/>
                </a:lnTo>
                <a:lnTo>
                  <a:pt x="923312" y="207093"/>
                </a:lnTo>
                <a:lnTo>
                  <a:pt x="923312" y="54898"/>
                </a:lnTo>
                <a:lnTo>
                  <a:pt x="967655" y="54898"/>
                </a:lnTo>
                <a:lnTo>
                  <a:pt x="917584" y="2596"/>
                </a:lnTo>
                <a:close/>
              </a:path>
              <a:path w="3361055" h="260350">
                <a:moveTo>
                  <a:pt x="967655" y="54898"/>
                </a:moveTo>
                <a:lnTo>
                  <a:pt x="923312" y="54898"/>
                </a:lnTo>
                <a:lnTo>
                  <a:pt x="1069527" y="207093"/>
                </a:lnTo>
                <a:lnTo>
                  <a:pt x="1094762" y="207093"/>
                </a:lnTo>
                <a:lnTo>
                  <a:pt x="1094762" y="155052"/>
                </a:lnTo>
                <a:lnTo>
                  <a:pt x="1063538" y="155052"/>
                </a:lnTo>
                <a:lnTo>
                  <a:pt x="967655" y="54898"/>
                </a:lnTo>
                <a:close/>
              </a:path>
              <a:path w="3361055" h="260350">
                <a:moveTo>
                  <a:pt x="1094762" y="2596"/>
                </a:moveTo>
                <a:lnTo>
                  <a:pt x="1063538" y="2596"/>
                </a:lnTo>
                <a:lnTo>
                  <a:pt x="1063538" y="155052"/>
                </a:lnTo>
                <a:lnTo>
                  <a:pt x="1094762" y="155052"/>
                </a:lnTo>
                <a:lnTo>
                  <a:pt x="1094762" y="2596"/>
                </a:lnTo>
                <a:close/>
              </a:path>
              <a:path w="3361055" h="260350">
                <a:moveTo>
                  <a:pt x="1148624" y="159230"/>
                </a:moveTo>
                <a:lnTo>
                  <a:pt x="1148624" y="194863"/>
                </a:lnTo>
                <a:lnTo>
                  <a:pt x="1156963" y="200965"/>
                </a:lnTo>
                <a:lnTo>
                  <a:pt x="1167351" y="206019"/>
                </a:lnTo>
                <a:lnTo>
                  <a:pt x="1179499" y="209464"/>
                </a:lnTo>
                <a:lnTo>
                  <a:pt x="1193115" y="210737"/>
                </a:lnTo>
                <a:lnTo>
                  <a:pt x="1217813" y="206643"/>
                </a:lnTo>
                <a:lnTo>
                  <a:pt x="1238760" y="194863"/>
                </a:lnTo>
                <a:lnTo>
                  <a:pt x="1249502" y="181093"/>
                </a:lnTo>
                <a:lnTo>
                  <a:pt x="1194141" y="181093"/>
                </a:lnTo>
                <a:lnTo>
                  <a:pt x="1181400" y="179141"/>
                </a:lnTo>
                <a:lnTo>
                  <a:pt x="1168654" y="174065"/>
                </a:lnTo>
                <a:lnTo>
                  <a:pt x="1157272" y="167037"/>
                </a:lnTo>
                <a:lnTo>
                  <a:pt x="1148624" y="159230"/>
                </a:lnTo>
                <a:close/>
              </a:path>
              <a:path w="3361055" h="260350">
                <a:moveTo>
                  <a:pt x="1201429" y="0"/>
                </a:moveTo>
                <a:lnTo>
                  <a:pt x="1179566" y="4023"/>
                </a:lnTo>
                <a:lnTo>
                  <a:pt x="1160390" y="15606"/>
                </a:lnTo>
                <a:lnTo>
                  <a:pt x="1146775" y="34022"/>
                </a:lnTo>
                <a:lnTo>
                  <a:pt x="1141598" y="58542"/>
                </a:lnTo>
                <a:lnTo>
                  <a:pt x="1154931" y="94420"/>
                </a:lnTo>
                <a:lnTo>
                  <a:pt x="1184386" y="115193"/>
                </a:lnTo>
                <a:lnTo>
                  <a:pt x="1213593" y="130761"/>
                </a:lnTo>
                <a:lnTo>
                  <a:pt x="1226925" y="151419"/>
                </a:lnTo>
                <a:lnTo>
                  <a:pt x="1224475" y="163963"/>
                </a:lnTo>
                <a:lnTo>
                  <a:pt x="1217660" y="173285"/>
                </a:lnTo>
                <a:lnTo>
                  <a:pt x="1207195" y="179141"/>
                </a:lnTo>
                <a:lnTo>
                  <a:pt x="1206963" y="179141"/>
                </a:lnTo>
                <a:lnTo>
                  <a:pt x="1194141" y="181093"/>
                </a:lnTo>
                <a:lnTo>
                  <a:pt x="1249502" y="181093"/>
                </a:lnTo>
                <a:lnTo>
                  <a:pt x="1253654" y="175724"/>
                </a:lnTo>
                <a:lnTo>
                  <a:pt x="1259186" y="150121"/>
                </a:lnTo>
                <a:lnTo>
                  <a:pt x="1245730" y="115193"/>
                </a:lnTo>
                <a:lnTo>
                  <a:pt x="1216125" y="95095"/>
                </a:lnTo>
                <a:lnTo>
                  <a:pt x="1186520" y="79290"/>
                </a:lnTo>
                <a:lnTo>
                  <a:pt x="1173063" y="57244"/>
                </a:lnTo>
                <a:lnTo>
                  <a:pt x="1175085" y="45784"/>
                </a:lnTo>
                <a:lnTo>
                  <a:pt x="1180839" y="36814"/>
                </a:lnTo>
                <a:lnTo>
                  <a:pt x="1189863" y="30968"/>
                </a:lnTo>
                <a:lnTo>
                  <a:pt x="1201691" y="28878"/>
                </a:lnTo>
                <a:lnTo>
                  <a:pt x="1243312" y="28878"/>
                </a:lnTo>
                <a:lnTo>
                  <a:pt x="1243312" y="14051"/>
                </a:lnTo>
                <a:lnTo>
                  <a:pt x="1236078" y="8892"/>
                </a:lnTo>
                <a:lnTo>
                  <a:pt x="1226568" y="4391"/>
                </a:lnTo>
                <a:lnTo>
                  <a:pt x="1214960" y="1207"/>
                </a:lnTo>
                <a:lnTo>
                  <a:pt x="1201429" y="0"/>
                </a:lnTo>
                <a:close/>
              </a:path>
              <a:path w="3361055" h="260350">
                <a:moveTo>
                  <a:pt x="1243312" y="28878"/>
                </a:moveTo>
                <a:lnTo>
                  <a:pt x="1201691" y="28878"/>
                </a:lnTo>
                <a:lnTo>
                  <a:pt x="1215073" y="31281"/>
                </a:lnTo>
                <a:lnTo>
                  <a:pt x="1226797" y="37369"/>
                </a:lnTo>
                <a:lnTo>
                  <a:pt x="1236373" y="45457"/>
                </a:lnTo>
                <a:lnTo>
                  <a:pt x="1243312" y="53862"/>
                </a:lnTo>
                <a:lnTo>
                  <a:pt x="1243312" y="28878"/>
                </a:lnTo>
                <a:close/>
              </a:path>
              <a:path w="3361055" h="260350">
                <a:moveTo>
                  <a:pt x="1337247" y="2596"/>
                </a:moveTo>
                <a:lnTo>
                  <a:pt x="1306012" y="2596"/>
                </a:lnTo>
                <a:lnTo>
                  <a:pt x="1306012" y="207093"/>
                </a:lnTo>
                <a:lnTo>
                  <a:pt x="1337247" y="207093"/>
                </a:lnTo>
                <a:lnTo>
                  <a:pt x="1337247" y="109535"/>
                </a:lnTo>
                <a:lnTo>
                  <a:pt x="1377250" y="109535"/>
                </a:lnTo>
                <a:lnTo>
                  <a:pt x="1373403" y="105368"/>
                </a:lnTo>
                <a:lnTo>
                  <a:pt x="1375323" y="103284"/>
                </a:lnTo>
                <a:lnTo>
                  <a:pt x="1337247" y="103284"/>
                </a:lnTo>
                <a:lnTo>
                  <a:pt x="1337247" y="2596"/>
                </a:lnTo>
                <a:close/>
              </a:path>
              <a:path w="3361055" h="260350">
                <a:moveTo>
                  <a:pt x="1377250" y="109535"/>
                </a:moveTo>
                <a:lnTo>
                  <a:pt x="1337247" y="109535"/>
                </a:lnTo>
                <a:lnTo>
                  <a:pt x="1425171" y="207093"/>
                </a:lnTo>
                <a:lnTo>
                  <a:pt x="1467316" y="207093"/>
                </a:lnTo>
                <a:lnTo>
                  <a:pt x="1377250" y="109535"/>
                </a:lnTo>
                <a:close/>
              </a:path>
              <a:path w="3361055" h="260350">
                <a:moveTo>
                  <a:pt x="1468101" y="2596"/>
                </a:moveTo>
                <a:lnTo>
                  <a:pt x="1426480" y="2596"/>
                </a:lnTo>
                <a:lnTo>
                  <a:pt x="1337247" y="103284"/>
                </a:lnTo>
                <a:lnTo>
                  <a:pt x="1375323" y="103284"/>
                </a:lnTo>
                <a:lnTo>
                  <a:pt x="1468101" y="2596"/>
                </a:lnTo>
                <a:close/>
              </a:path>
              <a:path w="3361055" h="260350">
                <a:moveTo>
                  <a:pt x="1598694" y="2596"/>
                </a:moveTo>
                <a:lnTo>
                  <a:pt x="1503210" y="2596"/>
                </a:lnTo>
                <a:lnTo>
                  <a:pt x="1503210" y="207093"/>
                </a:lnTo>
                <a:lnTo>
                  <a:pt x="1598694" y="207093"/>
                </a:lnTo>
                <a:lnTo>
                  <a:pt x="1598694" y="178214"/>
                </a:lnTo>
                <a:lnTo>
                  <a:pt x="1534434" y="178214"/>
                </a:lnTo>
                <a:lnTo>
                  <a:pt x="1534434" y="119169"/>
                </a:lnTo>
                <a:lnTo>
                  <a:pt x="1579962" y="119169"/>
                </a:lnTo>
                <a:lnTo>
                  <a:pt x="1579962" y="90279"/>
                </a:lnTo>
                <a:lnTo>
                  <a:pt x="1534434" y="90279"/>
                </a:lnTo>
                <a:lnTo>
                  <a:pt x="1534434" y="31737"/>
                </a:lnTo>
                <a:lnTo>
                  <a:pt x="1598694" y="31737"/>
                </a:lnTo>
                <a:lnTo>
                  <a:pt x="1598694" y="2596"/>
                </a:lnTo>
                <a:close/>
              </a:path>
              <a:path w="3361055" h="260350">
                <a:moveTo>
                  <a:pt x="1682210" y="2596"/>
                </a:moveTo>
                <a:lnTo>
                  <a:pt x="1650724" y="2596"/>
                </a:lnTo>
                <a:lnTo>
                  <a:pt x="1650724" y="188612"/>
                </a:lnTo>
                <a:lnTo>
                  <a:pt x="1648906" y="207168"/>
                </a:lnTo>
                <a:lnTo>
                  <a:pt x="1643795" y="224037"/>
                </a:lnTo>
                <a:lnTo>
                  <a:pt x="1635319" y="239002"/>
                </a:lnTo>
                <a:lnTo>
                  <a:pt x="1623406" y="251845"/>
                </a:lnTo>
                <a:lnTo>
                  <a:pt x="1630613" y="260270"/>
                </a:lnTo>
                <a:lnTo>
                  <a:pt x="1657993" y="260270"/>
                </a:lnTo>
                <a:lnTo>
                  <a:pt x="1660035" y="258169"/>
                </a:lnTo>
                <a:lnTo>
                  <a:pt x="1672192" y="237860"/>
                </a:lnTo>
                <a:lnTo>
                  <a:pt x="1679665" y="214526"/>
                </a:lnTo>
                <a:lnTo>
                  <a:pt x="1682186" y="188612"/>
                </a:lnTo>
                <a:lnTo>
                  <a:pt x="1682210" y="2596"/>
                </a:lnTo>
                <a:close/>
              </a:path>
              <a:path w="3361055" h="260350">
                <a:moveTo>
                  <a:pt x="1899439" y="2596"/>
                </a:moveTo>
                <a:lnTo>
                  <a:pt x="1856519" y="2596"/>
                </a:lnTo>
                <a:lnTo>
                  <a:pt x="1856519" y="207093"/>
                </a:lnTo>
                <a:lnTo>
                  <a:pt x="1887733" y="207093"/>
                </a:lnTo>
                <a:lnTo>
                  <a:pt x="1887733" y="130352"/>
                </a:lnTo>
                <a:lnTo>
                  <a:pt x="1904643" y="130352"/>
                </a:lnTo>
                <a:lnTo>
                  <a:pt x="1910632" y="129828"/>
                </a:lnTo>
                <a:lnTo>
                  <a:pt x="1916360" y="129043"/>
                </a:lnTo>
                <a:lnTo>
                  <a:pt x="1958037" y="129043"/>
                </a:lnTo>
                <a:lnTo>
                  <a:pt x="1948097" y="118111"/>
                </a:lnTo>
                <a:lnTo>
                  <a:pt x="1960217" y="108856"/>
                </a:lnTo>
                <a:lnTo>
                  <a:pt x="1965782" y="101735"/>
                </a:lnTo>
                <a:lnTo>
                  <a:pt x="1887733" y="101735"/>
                </a:lnTo>
                <a:lnTo>
                  <a:pt x="1887733" y="31737"/>
                </a:lnTo>
                <a:lnTo>
                  <a:pt x="1967042" y="31737"/>
                </a:lnTo>
                <a:lnTo>
                  <a:pt x="1955996" y="17791"/>
                </a:lnTo>
                <a:lnTo>
                  <a:pt x="1931460" y="6302"/>
                </a:lnTo>
                <a:lnTo>
                  <a:pt x="1899439" y="2596"/>
                </a:lnTo>
                <a:close/>
              </a:path>
              <a:path w="3361055" h="260350">
                <a:moveTo>
                  <a:pt x="1958037" y="129043"/>
                </a:moveTo>
                <a:lnTo>
                  <a:pt x="1916360" y="129043"/>
                </a:lnTo>
                <a:lnTo>
                  <a:pt x="1985039" y="207093"/>
                </a:lnTo>
                <a:lnTo>
                  <a:pt x="2029006" y="207093"/>
                </a:lnTo>
                <a:lnTo>
                  <a:pt x="1958037" y="129043"/>
                </a:lnTo>
                <a:close/>
              </a:path>
              <a:path w="3361055" h="260350">
                <a:moveTo>
                  <a:pt x="1967042" y="31737"/>
                </a:moveTo>
                <a:lnTo>
                  <a:pt x="1900486" y="31737"/>
                </a:lnTo>
                <a:lnTo>
                  <a:pt x="1918535" y="33733"/>
                </a:lnTo>
                <a:lnTo>
                  <a:pt x="1932127" y="39901"/>
                </a:lnTo>
                <a:lnTo>
                  <a:pt x="1940696" y="50511"/>
                </a:lnTo>
                <a:lnTo>
                  <a:pt x="1943679" y="65830"/>
                </a:lnTo>
                <a:lnTo>
                  <a:pt x="1940614" y="81861"/>
                </a:lnTo>
                <a:lnTo>
                  <a:pt x="1931841" y="93045"/>
                </a:lnTo>
                <a:lnTo>
                  <a:pt x="1917996" y="99598"/>
                </a:lnTo>
                <a:lnTo>
                  <a:pt x="1899711" y="101735"/>
                </a:lnTo>
                <a:lnTo>
                  <a:pt x="1965782" y="101735"/>
                </a:lnTo>
                <a:lnTo>
                  <a:pt x="1969394" y="97113"/>
                </a:lnTo>
                <a:lnTo>
                  <a:pt x="1975207" y="82929"/>
                </a:lnTo>
                <a:lnTo>
                  <a:pt x="1977238" y="66354"/>
                </a:lnTo>
                <a:lnTo>
                  <a:pt x="1971703" y="37622"/>
                </a:lnTo>
                <a:lnTo>
                  <a:pt x="1967042" y="31737"/>
                </a:lnTo>
                <a:close/>
              </a:path>
              <a:path w="3361055" h="260350">
                <a:moveTo>
                  <a:pt x="2149191" y="2596"/>
                </a:moveTo>
                <a:lnTo>
                  <a:pt x="2053707" y="2596"/>
                </a:lnTo>
                <a:lnTo>
                  <a:pt x="2053707" y="207093"/>
                </a:lnTo>
                <a:lnTo>
                  <a:pt x="2149191" y="207093"/>
                </a:lnTo>
                <a:lnTo>
                  <a:pt x="2149191" y="178214"/>
                </a:lnTo>
                <a:lnTo>
                  <a:pt x="2084931" y="178214"/>
                </a:lnTo>
                <a:lnTo>
                  <a:pt x="2084931" y="119169"/>
                </a:lnTo>
                <a:lnTo>
                  <a:pt x="2130458" y="119169"/>
                </a:lnTo>
                <a:lnTo>
                  <a:pt x="2130458" y="90279"/>
                </a:lnTo>
                <a:lnTo>
                  <a:pt x="2084931" y="90279"/>
                </a:lnTo>
                <a:lnTo>
                  <a:pt x="2084931" y="31737"/>
                </a:lnTo>
                <a:lnTo>
                  <a:pt x="2149191" y="31737"/>
                </a:lnTo>
                <a:lnTo>
                  <a:pt x="2149191" y="2596"/>
                </a:lnTo>
                <a:close/>
              </a:path>
              <a:path w="3361055" h="260350">
                <a:moveTo>
                  <a:pt x="2239722" y="2596"/>
                </a:moveTo>
                <a:lnTo>
                  <a:pt x="2196802" y="2596"/>
                </a:lnTo>
                <a:lnTo>
                  <a:pt x="2196802" y="207093"/>
                </a:lnTo>
                <a:lnTo>
                  <a:pt x="2228015" y="207093"/>
                </a:lnTo>
                <a:lnTo>
                  <a:pt x="2228015" y="130352"/>
                </a:lnTo>
                <a:lnTo>
                  <a:pt x="2238685" y="130352"/>
                </a:lnTo>
                <a:lnTo>
                  <a:pt x="2269552" y="126168"/>
                </a:lnTo>
                <a:lnTo>
                  <a:pt x="2294591" y="113863"/>
                </a:lnTo>
                <a:lnTo>
                  <a:pt x="2304744" y="101735"/>
                </a:lnTo>
                <a:lnTo>
                  <a:pt x="2228015" y="101735"/>
                </a:lnTo>
                <a:lnTo>
                  <a:pt x="2228015" y="31737"/>
                </a:lnTo>
                <a:lnTo>
                  <a:pt x="2307325" y="31737"/>
                </a:lnTo>
                <a:lnTo>
                  <a:pt x="2296279" y="17791"/>
                </a:lnTo>
                <a:lnTo>
                  <a:pt x="2271743" y="6302"/>
                </a:lnTo>
                <a:lnTo>
                  <a:pt x="2239722" y="2596"/>
                </a:lnTo>
                <a:close/>
              </a:path>
              <a:path w="3361055" h="260350">
                <a:moveTo>
                  <a:pt x="2307325" y="31737"/>
                </a:moveTo>
                <a:lnTo>
                  <a:pt x="2240769" y="31737"/>
                </a:lnTo>
                <a:lnTo>
                  <a:pt x="2258826" y="33733"/>
                </a:lnTo>
                <a:lnTo>
                  <a:pt x="2272417" y="39901"/>
                </a:lnTo>
                <a:lnTo>
                  <a:pt x="2280982" y="50511"/>
                </a:lnTo>
                <a:lnTo>
                  <a:pt x="2283961" y="65830"/>
                </a:lnTo>
                <a:lnTo>
                  <a:pt x="2280896" y="81861"/>
                </a:lnTo>
                <a:lnTo>
                  <a:pt x="2272124" y="93045"/>
                </a:lnTo>
                <a:lnTo>
                  <a:pt x="2258279" y="99598"/>
                </a:lnTo>
                <a:lnTo>
                  <a:pt x="2239994" y="101735"/>
                </a:lnTo>
                <a:lnTo>
                  <a:pt x="2304744" y="101735"/>
                </a:lnTo>
                <a:lnTo>
                  <a:pt x="2311385" y="93802"/>
                </a:lnTo>
                <a:lnTo>
                  <a:pt x="2317521" y="66354"/>
                </a:lnTo>
                <a:lnTo>
                  <a:pt x="2311986" y="37622"/>
                </a:lnTo>
                <a:lnTo>
                  <a:pt x="2307325" y="31737"/>
                </a:lnTo>
                <a:close/>
              </a:path>
              <a:path w="3361055" h="260350">
                <a:moveTo>
                  <a:pt x="2387770" y="2596"/>
                </a:moveTo>
                <a:lnTo>
                  <a:pt x="2356535" y="2596"/>
                </a:lnTo>
                <a:lnTo>
                  <a:pt x="2356535" y="100677"/>
                </a:lnTo>
                <a:lnTo>
                  <a:pt x="2362227" y="145033"/>
                </a:lnTo>
                <a:lnTo>
                  <a:pt x="2379822" y="179943"/>
                </a:lnTo>
                <a:lnTo>
                  <a:pt x="2410101" y="202800"/>
                </a:lnTo>
                <a:lnTo>
                  <a:pt x="2453841" y="210998"/>
                </a:lnTo>
                <a:lnTo>
                  <a:pt x="2493039" y="203049"/>
                </a:lnTo>
                <a:lnTo>
                  <a:pt x="2520918" y="182643"/>
                </a:lnTo>
                <a:lnTo>
                  <a:pt x="2453841" y="182643"/>
                </a:lnTo>
                <a:lnTo>
                  <a:pt x="2423652" y="175723"/>
                </a:lnTo>
                <a:lnTo>
                  <a:pt x="2403148" y="157339"/>
                </a:lnTo>
                <a:lnTo>
                  <a:pt x="2391472" y="131052"/>
                </a:lnTo>
                <a:lnTo>
                  <a:pt x="2387800" y="100677"/>
                </a:lnTo>
                <a:lnTo>
                  <a:pt x="2387770" y="2596"/>
                </a:lnTo>
                <a:close/>
              </a:path>
              <a:path w="3361055" h="260350">
                <a:moveTo>
                  <a:pt x="2550885" y="2596"/>
                </a:moveTo>
                <a:lnTo>
                  <a:pt x="2519671" y="2596"/>
                </a:lnTo>
                <a:lnTo>
                  <a:pt x="2519671" y="100677"/>
                </a:lnTo>
                <a:lnTo>
                  <a:pt x="2514873" y="135001"/>
                </a:lnTo>
                <a:lnTo>
                  <a:pt x="2501391" y="160786"/>
                </a:lnTo>
                <a:lnTo>
                  <a:pt x="2480591" y="177008"/>
                </a:lnTo>
                <a:lnTo>
                  <a:pt x="2453841" y="182643"/>
                </a:lnTo>
                <a:lnTo>
                  <a:pt x="2520918" y="182643"/>
                </a:lnTo>
                <a:lnTo>
                  <a:pt x="2523728" y="180587"/>
                </a:lnTo>
                <a:lnTo>
                  <a:pt x="2543734" y="145687"/>
                </a:lnTo>
                <a:lnTo>
                  <a:pt x="2550845" y="100677"/>
                </a:lnTo>
                <a:lnTo>
                  <a:pt x="2550885" y="2596"/>
                </a:lnTo>
                <a:close/>
              </a:path>
              <a:path w="3361055" h="260350">
                <a:moveTo>
                  <a:pt x="2632045" y="2596"/>
                </a:moveTo>
                <a:lnTo>
                  <a:pt x="2602905" y="2596"/>
                </a:lnTo>
                <a:lnTo>
                  <a:pt x="2602905" y="207093"/>
                </a:lnTo>
                <a:lnTo>
                  <a:pt x="2641668" y="207093"/>
                </a:lnTo>
                <a:lnTo>
                  <a:pt x="2673407" y="204804"/>
                </a:lnTo>
                <a:lnTo>
                  <a:pt x="2702387" y="196004"/>
                </a:lnTo>
                <a:lnTo>
                  <a:pt x="2723018" y="178214"/>
                </a:lnTo>
                <a:lnTo>
                  <a:pt x="2634129" y="178214"/>
                </a:lnTo>
                <a:lnTo>
                  <a:pt x="2634129" y="116038"/>
                </a:lnTo>
                <a:lnTo>
                  <a:pt x="2720637" y="116038"/>
                </a:lnTo>
                <a:lnTo>
                  <a:pt x="2718258" y="112457"/>
                </a:lnTo>
                <a:lnTo>
                  <a:pt x="2702827" y="102109"/>
                </a:lnTo>
                <a:lnTo>
                  <a:pt x="2682787" y="96007"/>
                </a:lnTo>
                <a:lnTo>
                  <a:pt x="2695468" y="90549"/>
                </a:lnTo>
                <a:lnTo>
                  <a:pt x="2699475" y="87159"/>
                </a:lnTo>
                <a:lnTo>
                  <a:pt x="2634129" y="87159"/>
                </a:lnTo>
                <a:lnTo>
                  <a:pt x="2634129" y="31485"/>
                </a:lnTo>
                <a:lnTo>
                  <a:pt x="2705905" y="31485"/>
                </a:lnTo>
                <a:lnTo>
                  <a:pt x="2689539" y="14919"/>
                </a:lnTo>
                <a:lnTo>
                  <a:pt x="2663963" y="5478"/>
                </a:lnTo>
                <a:lnTo>
                  <a:pt x="2632045" y="2596"/>
                </a:lnTo>
                <a:close/>
              </a:path>
              <a:path w="3361055" h="260350">
                <a:moveTo>
                  <a:pt x="2720637" y="116038"/>
                </a:moveTo>
                <a:lnTo>
                  <a:pt x="2646620" y="116038"/>
                </a:lnTo>
                <a:lnTo>
                  <a:pt x="2667557" y="117302"/>
                </a:lnTo>
                <a:lnTo>
                  <a:pt x="2684204" y="122055"/>
                </a:lnTo>
                <a:lnTo>
                  <a:pt x="2695196" y="131733"/>
                </a:lnTo>
                <a:lnTo>
                  <a:pt x="2699163" y="147775"/>
                </a:lnTo>
                <a:lnTo>
                  <a:pt x="2695362" y="163619"/>
                </a:lnTo>
                <a:lnTo>
                  <a:pt x="2684560" y="172850"/>
                </a:lnTo>
                <a:lnTo>
                  <a:pt x="2667663" y="177154"/>
                </a:lnTo>
                <a:lnTo>
                  <a:pt x="2645573" y="178214"/>
                </a:lnTo>
                <a:lnTo>
                  <a:pt x="2723018" y="178214"/>
                </a:lnTo>
                <a:lnTo>
                  <a:pt x="2723512" y="177788"/>
                </a:lnTo>
                <a:lnTo>
                  <a:pt x="2731686" y="147252"/>
                </a:lnTo>
                <a:lnTo>
                  <a:pt x="2728179" y="127391"/>
                </a:lnTo>
                <a:lnTo>
                  <a:pt x="2720637" y="116038"/>
                </a:lnTo>
                <a:close/>
              </a:path>
              <a:path w="3361055" h="260350">
                <a:moveTo>
                  <a:pt x="2705905" y="31485"/>
                </a:moveTo>
                <a:lnTo>
                  <a:pt x="2638547" y="31485"/>
                </a:lnTo>
                <a:lnTo>
                  <a:pt x="2653405" y="32660"/>
                </a:lnTo>
                <a:lnTo>
                  <a:pt x="2667071" y="36981"/>
                </a:lnTo>
                <a:lnTo>
                  <a:pt x="2677080" y="45643"/>
                </a:lnTo>
                <a:lnTo>
                  <a:pt x="2680965" y="59841"/>
                </a:lnTo>
                <a:lnTo>
                  <a:pt x="2678430" y="71926"/>
                </a:lnTo>
                <a:lnTo>
                  <a:pt x="2678390" y="72118"/>
                </a:lnTo>
                <a:lnTo>
                  <a:pt x="2670912" y="80619"/>
                </a:lnTo>
                <a:lnTo>
                  <a:pt x="2658900" y="85560"/>
                </a:lnTo>
                <a:lnTo>
                  <a:pt x="2642725" y="87159"/>
                </a:lnTo>
                <a:lnTo>
                  <a:pt x="2699475" y="87159"/>
                </a:lnTo>
                <a:lnTo>
                  <a:pt x="2704858" y="82604"/>
                </a:lnTo>
                <a:lnTo>
                  <a:pt x="2710584" y="72118"/>
                </a:lnTo>
                <a:lnTo>
                  <a:pt x="2710689" y="71926"/>
                </a:lnTo>
                <a:lnTo>
                  <a:pt x="2712692" y="58270"/>
                </a:lnTo>
                <a:lnTo>
                  <a:pt x="2706530" y="32118"/>
                </a:lnTo>
                <a:lnTo>
                  <a:pt x="2705905" y="31485"/>
                </a:lnTo>
                <a:close/>
              </a:path>
              <a:path w="3361055" h="260350">
                <a:moveTo>
                  <a:pt x="2809736" y="2596"/>
                </a:moveTo>
                <a:lnTo>
                  <a:pt x="2778522" y="2596"/>
                </a:lnTo>
                <a:lnTo>
                  <a:pt x="2778522" y="207093"/>
                </a:lnTo>
                <a:lnTo>
                  <a:pt x="2886488" y="207093"/>
                </a:lnTo>
                <a:lnTo>
                  <a:pt x="2886488" y="178214"/>
                </a:lnTo>
                <a:lnTo>
                  <a:pt x="2809736" y="178214"/>
                </a:lnTo>
                <a:lnTo>
                  <a:pt x="2809736" y="2596"/>
                </a:lnTo>
                <a:close/>
              </a:path>
              <a:path w="3361055" h="260350">
                <a:moveTo>
                  <a:pt x="2958538" y="2596"/>
                </a:moveTo>
                <a:lnTo>
                  <a:pt x="2927324" y="2596"/>
                </a:lnTo>
                <a:lnTo>
                  <a:pt x="2927324" y="207093"/>
                </a:lnTo>
                <a:lnTo>
                  <a:pt x="2958538" y="207093"/>
                </a:lnTo>
                <a:lnTo>
                  <a:pt x="2958538" y="2596"/>
                </a:lnTo>
                <a:close/>
              </a:path>
              <a:path w="3361055" h="260350">
                <a:moveTo>
                  <a:pt x="3047017" y="2596"/>
                </a:moveTo>
                <a:lnTo>
                  <a:pt x="3015782" y="2596"/>
                </a:lnTo>
                <a:lnTo>
                  <a:pt x="3015782" y="207093"/>
                </a:lnTo>
                <a:lnTo>
                  <a:pt x="3047017" y="207093"/>
                </a:lnTo>
                <a:lnTo>
                  <a:pt x="3047017" y="109535"/>
                </a:lnTo>
                <a:lnTo>
                  <a:pt x="3087020" y="109535"/>
                </a:lnTo>
                <a:lnTo>
                  <a:pt x="3083173" y="105368"/>
                </a:lnTo>
                <a:lnTo>
                  <a:pt x="3085093" y="103284"/>
                </a:lnTo>
                <a:lnTo>
                  <a:pt x="3047017" y="103284"/>
                </a:lnTo>
                <a:lnTo>
                  <a:pt x="3047017" y="2596"/>
                </a:lnTo>
                <a:close/>
              </a:path>
              <a:path w="3361055" h="260350">
                <a:moveTo>
                  <a:pt x="3087020" y="109535"/>
                </a:moveTo>
                <a:lnTo>
                  <a:pt x="3047017" y="109535"/>
                </a:lnTo>
                <a:lnTo>
                  <a:pt x="3134951" y="207093"/>
                </a:lnTo>
                <a:lnTo>
                  <a:pt x="3177086" y="207093"/>
                </a:lnTo>
                <a:lnTo>
                  <a:pt x="3087020" y="109535"/>
                </a:lnTo>
                <a:close/>
              </a:path>
              <a:path w="3361055" h="260350">
                <a:moveTo>
                  <a:pt x="3177871" y="2596"/>
                </a:moveTo>
                <a:lnTo>
                  <a:pt x="3136250" y="2596"/>
                </a:lnTo>
                <a:lnTo>
                  <a:pt x="3047017" y="103284"/>
                </a:lnTo>
                <a:lnTo>
                  <a:pt x="3085093" y="103284"/>
                </a:lnTo>
                <a:lnTo>
                  <a:pt x="3177871" y="2596"/>
                </a:lnTo>
                <a:close/>
              </a:path>
              <a:path w="3361055" h="260350">
                <a:moveTo>
                  <a:pt x="3229388" y="2596"/>
                </a:moveTo>
                <a:lnTo>
                  <a:pt x="3193483" y="2596"/>
                </a:lnTo>
                <a:lnTo>
                  <a:pt x="3260874" y="125922"/>
                </a:lnTo>
                <a:lnTo>
                  <a:pt x="3260874" y="207093"/>
                </a:lnTo>
                <a:lnTo>
                  <a:pt x="3292088" y="207093"/>
                </a:lnTo>
                <a:lnTo>
                  <a:pt x="3292088" y="126446"/>
                </a:lnTo>
                <a:lnTo>
                  <a:pt x="3309617" y="94960"/>
                </a:lnTo>
                <a:lnTo>
                  <a:pt x="3278308" y="94960"/>
                </a:lnTo>
                <a:lnTo>
                  <a:pt x="3229388" y="2596"/>
                </a:lnTo>
                <a:close/>
              </a:path>
              <a:path w="3361055" h="260350">
                <a:moveTo>
                  <a:pt x="3361039" y="2596"/>
                </a:moveTo>
                <a:lnTo>
                  <a:pt x="3325123" y="2596"/>
                </a:lnTo>
                <a:lnTo>
                  <a:pt x="3278308" y="94960"/>
                </a:lnTo>
                <a:lnTo>
                  <a:pt x="3309617" y="94960"/>
                </a:lnTo>
                <a:lnTo>
                  <a:pt x="3361039" y="2596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60247" y="9084877"/>
            <a:ext cx="2090420" cy="211454"/>
          </a:xfrm>
          <a:custGeom>
            <a:avLst/>
            <a:gdLst/>
            <a:ahLst/>
            <a:cxnLst/>
            <a:rect l="l" t="t" r="r" b="b"/>
            <a:pathLst>
              <a:path w="2090419" h="211454">
                <a:moveTo>
                  <a:pt x="33820" y="2596"/>
                </a:moveTo>
                <a:lnTo>
                  <a:pt x="0" y="2596"/>
                </a:lnTo>
                <a:lnTo>
                  <a:pt x="0" y="207093"/>
                </a:lnTo>
                <a:lnTo>
                  <a:pt x="31213" y="207093"/>
                </a:lnTo>
                <a:lnTo>
                  <a:pt x="31213" y="73107"/>
                </a:lnTo>
                <a:lnTo>
                  <a:pt x="68571" y="73107"/>
                </a:lnTo>
                <a:lnTo>
                  <a:pt x="33820" y="2596"/>
                </a:lnTo>
                <a:close/>
              </a:path>
              <a:path w="2090419" h="211454">
                <a:moveTo>
                  <a:pt x="68571" y="73107"/>
                </a:moveTo>
                <a:lnTo>
                  <a:pt x="31213" y="73107"/>
                </a:lnTo>
                <a:lnTo>
                  <a:pt x="99640" y="207093"/>
                </a:lnTo>
                <a:lnTo>
                  <a:pt x="127472" y="207093"/>
                </a:lnTo>
                <a:lnTo>
                  <a:pt x="148607" y="166235"/>
                </a:lnTo>
                <a:lnTo>
                  <a:pt x="114467" y="166235"/>
                </a:lnTo>
                <a:lnTo>
                  <a:pt x="68571" y="73107"/>
                </a:lnTo>
                <a:close/>
              </a:path>
              <a:path w="2090419" h="211454">
                <a:moveTo>
                  <a:pt x="229207" y="70762"/>
                </a:moveTo>
                <a:lnTo>
                  <a:pt x="197993" y="70762"/>
                </a:lnTo>
                <a:lnTo>
                  <a:pt x="197993" y="207093"/>
                </a:lnTo>
                <a:lnTo>
                  <a:pt x="229207" y="207093"/>
                </a:lnTo>
                <a:lnTo>
                  <a:pt x="229207" y="70762"/>
                </a:lnTo>
                <a:close/>
              </a:path>
              <a:path w="2090419" h="211454">
                <a:moveTo>
                  <a:pt x="229207" y="2596"/>
                </a:moveTo>
                <a:lnTo>
                  <a:pt x="197993" y="2596"/>
                </a:lnTo>
                <a:lnTo>
                  <a:pt x="114467" y="166235"/>
                </a:lnTo>
                <a:lnTo>
                  <a:pt x="148607" y="166235"/>
                </a:lnTo>
                <a:lnTo>
                  <a:pt x="197993" y="70762"/>
                </a:lnTo>
                <a:lnTo>
                  <a:pt x="229207" y="70762"/>
                </a:lnTo>
                <a:lnTo>
                  <a:pt x="229207" y="2596"/>
                </a:lnTo>
                <a:close/>
              </a:path>
              <a:path w="2090419" h="211454">
                <a:moveTo>
                  <a:pt x="315058" y="2596"/>
                </a:moveTo>
                <a:lnTo>
                  <a:pt x="283844" y="2596"/>
                </a:lnTo>
                <a:lnTo>
                  <a:pt x="283844" y="207093"/>
                </a:lnTo>
                <a:lnTo>
                  <a:pt x="315058" y="207093"/>
                </a:lnTo>
                <a:lnTo>
                  <a:pt x="315058" y="2596"/>
                </a:lnTo>
                <a:close/>
              </a:path>
              <a:path w="2090419" h="211454">
                <a:moveTo>
                  <a:pt x="395192" y="2596"/>
                </a:moveTo>
                <a:lnTo>
                  <a:pt x="369706" y="2596"/>
                </a:lnTo>
                <a:lnTo>
                  <a:pt x="369706" y="207093"/>
                </a:lnTo>
                <a:lnTo>
                  <a:pt x="400919" y="207093"/>
                </a:lnTo>
                <a:lnTo>
                  <a:pt x="400919" y="54888"/>
                </a:lnTo>
                <a:lnTo>
                  <a:pt x="445253" y="54888"/>
                </a:lnTo>
                <a:lnTo>
                  <a:pt x="395192" y="2596"/>
                </a:lnTo>
                <a:close/>
              </a:path>
              <a:path w="2090419" h="211454">
                <a:moveTo>
                  <a:pt x="445253" y="54888"/>
                </a:moveTo>
                <a:lnTo>
                  <a:pt x="400919" y="54888"/>
                </a:lnTo>
                <a:lnTo>
                  <a:pt x="547124" y="207093"/>
                </a:lnTo>
                <a:lnTo>
                  <a:pt x="572359" y="207093"/>
                </a:lnTo>
                <a:lnTo>
                  <a:pt x="572359" y="155052"/>
                </a:lnTo>
                <a:lnTo>
                  <a:pt x="541145" y="155052"/>
                </a:lnTo>
                <a:lnTo>
                  <a:pt x="445253" y="54888"/>
                </a:lnTo>
                <a:close/>
              </a:path>
              <a:path w="2090419" h="211454">
                <a:moveTo>
                  <a:pt x="572359" y="2596"/>
                </a:moveTo>
                <a:lnTo>
                  <a:pt x="541145" y="2596"/>
                </a:lnTo>
                <a:lnTo>
                  <a:pt x="541145" y="155052"/>
                </a:lnTo>
                <a:lnTo>
                  <a:pt x="572359" y="155052"/>
                </a:lnTo>
                <a:lnTo>
                  <a:pt x="572359" y="2596"/>
                </a:lnTo>
                <a:close/>
              </a:path>
              <a:path w="2090419" h="211454">
                <a:moveTo>
                  <a:pt x="658199" y="2596"/>
                </a:moveTo>
                <a:lnTo>
                  <a:pt x="626986" y="2596"/>
                </a:lnTo>
                <a:lnTo>
                  <a:pt x="626986" y="207093"/>
                </a:lnTo>
                <a:lnTo>
                  <a:pt x="658199" y="207093"/>
                </a:lnTo>
                <a:lnTo>
                  <a:pt x="658199" y="2596"/>
                </a:lnTo>
                <a:close/>
              </a:path>
              <a:path w="2090419" h="211454">
                <a:moveTo>
                  <a:pt x="709465" y="159230"/>
                </a:moveTo>
                <a:lnTo>
                  <a:pt x="709465" y="194863"/>
                </a:lnTo>
                <a:lnTo>
                  <a:pt x="717805" y="200964"/>
                </a:lnTo>
                <a:lnTo>
                  <a:pt x="728196" y="206014"/>
                </a:lnTo>
                <a:lnTo>
                  <a:pt x="740344" y="209455"/>
                </a:lnTo>
                <a:lnTo>
                  <a:pt x="753956" y="210726"/>
                </a:lnTo>
                <a:lnTo>
                  <a:pt x="778655" y="206632"/>
                </a:lnTo>
                <a:lnTo>
                  <a:pt x="799587" y="194863"/>
                </a:lnTo>
                <a:lnTo>
                  <a:pt x="810367" y="181062"/>
                </a:lnTo>
                <a:lnTo>
                  <a:pt x="754982" y="181062"/>
                </a:lnTo>
                <a:lnTo>
                  <a:pt x="742240" y="179113"/>
                </a:lnTo>
                <a:lnTo>
                  <a:pt x="729494" y="174045"/>
                </a:lnTo>
                <a:lnTo>
                  <a:pt x="718113" y="167028"/>
                </a:lnTo>
                <a:lnTo>
                  <a:pt x="709465" y="159230"/>
                </a:lnTo>
                <a:close/>
              </a:path>
              <a:path w="2090419" h="211454">
                <a:moveTo>
                  <a:pt x="762280" y="0"/>
                </a:moveTo>
                <a:lnTo>
                  <a:pt x="740420" y="4022"/>
                </a:lnTo>
                <a:lnTo>
                  <a:pt x="721239" y="15605"/>
                </a:lnTo>
                <a:lnTo>
                  <a:pt x="707619" y="34018"/>
                </a:lnTo>
                <a:lnTo>
                  <a:pt x="702439" y="58532"/>
                </a:lnTo>
                <a:lnTo>
                  <a:pt x="715771" y="94411"/>
                </a:lnTo>
                <a:lnTo>
                  <a:pt x="745221" y="115182"/>
                </a:lnTo>
                <a:lnTo>
                  <a:pt x="774434" y="130750"/>
                </a:lnTo>
                <a:lnTo>
                  <a:pt x="787766" y="151398"/>
                </a:lnTo>
                <a:lnTo>
                  <a:pt x="785316" y="163940"/>
                </a:lnTo>
                <a:lnTo>
                  <a:pt x="778501" y="173259"/>
                </a:lnTo>
                <a:lnTo>
                  <a:pt x="768032" y="179113"/>
                </a:lnTo>
                <a:lnTo>
                  <a:pt x="767792" y="179113"/>
                </a:lnTo>
                <a:lnTo>
                  <a:pt x="754982" y="181062"/>
                </a:lnTo>
                <a:lnTo>
                  <a:pt x="810367" y="181062"/>
                </a:lnTo>
                <a:lnTo>
                  <a:pt x="814503" y="175714"/>
                </a:lnTo>
                <a:lnTo>
                  <a:pt x="820037" y="150110"/>
                </a:lnTo>
                <a:lnTo>
                  <a:pt x="806582" y="115182"/>
                </a:lnTo>
                <a:lnTo>
                  <a:pt x="776981" y="95084"/>
                </a:lnTo>
                <a:lnTo>
                  <a:pt x="747380" y="79280"/>
                </a:lnTo>
                <a:lnTo>
                  <a:pt x="733925" y="57233"/>
                </a:lnTo>
                <a:lnTo>
                  <a:pt x="735944" y="45778"/>
                </a:lnTo>
                <a:lnTo>
                  <a:pt x="741694" y="36807"/>
                </a:lnTo>
                <a:lnTo>
                  <a:pt x="750711" y="30959"/>
                </a:lnTo>
                <a:lnTo>
                  <a:pt x="762531" y="28868"/>
                </a:lnTo>
                <a:lnTo>
                  <a:pt x="804153" y="28868"/>
                </a:lnTo>
                <a:lnTo>
                  <a:pt x="804153" y="14041"/>
                </a:lnTo>
                <a:lnTo>
                  <a:pt x="796920" y="8887"/>
                </a:lnTo>
                <a:lnTo>
                  <a:pt x="787414" y="4389"/>
                </a:lnTo>
                <a:lnTo>
                  <a:pt x="775809" y="1207"/>
                </a:lnTo>
                <a:lnTo>
                  <a:pt x="762280" y="0"/>
                </a:lnTo>
                <a:close/>
              </a:path>
              <a:path w="2090419" h="211454">
                <a:moveTo>
                  <a:pt x="804153" y="28868"/>
                </a:moveTo>
                <a:lnTo>
                  <a:pt x="762531" y="28868"/>
                </a:lnTo>
                <a:lnTo>
                  <a:pt x="775914" y="31271"/>
                </a:lnTo>
                <a:lnTo>
                  <a:pt x="787638" y="37357"/>
                </a:lnTo>
                <a:lnTo>
                  <a:pt x="797214" y="45442"/>
                </a:lnTo>
                <a:lnTo>
                  <a:pt x="804153" y="53841"/>
                </a:lnTo>
                <a:lnTo>
                  <a:pt x="804153" y="28868"/>
                </a:lnTo>
                <a:close/>
              </a:path>
              <a:path w="2090419" h="211454">
                <a:moveTo>
                  <a:pt x="936065" y="31737"/>
                </a:moveTo>
                <a:lnTo>
                  <a:pt x="904852" y="31737"/>
                </a:lnTo>
                <a:lnTo>
                  <a:pt x="904852" y="207093"/>
                </a:lnTo>
                <a:lnTo>
                  <a:pt x="936065" y="207093"/>
                </a:lnTo>
                <a:lnTo>
                  <a:pt x="936065" y="31737"/>
                </a:lnTo>
                <a:close/>
              </a:path>
              <a:path w="2090419" h="211454">
                <a:moveTo>
                  <a:pt x="1002681" y="2596"/>
                </a:moveTo>
                <a:lnTo>
                  <a:pt x="838257" y="2596"/>
                </a:lnTo>
                <a:lnTo>
                  <a:pt x="838257" y="31737"/>
                </a:lnTo>
                <a:lnTo>
                  <a:pt x="1002681" y="31737"/>
                </a:lnTo>
                <a:lnTo>
                  <a:pt x="1002681" y="2596"/>
                </a:lnTo>
                <a:close/>
              </a:path>
              <a:path w="2090419" h="211454">
                <a:moveTo>
                  <a:pt x="1130667" y="2596"/>
                </a:moveTo>
                <a:lnTo>
                  <a:pt x="1035183" y="2596"/>
                </a:lnTo>
                <a:lnTo>
                  <a:pt x="1035183" y="207093"/>
                </a:lnTo>
                <a:lnTo>
                  <a:pt x="1130667" y="207093"/>
                </a:lnTo>
                <a:lnTo>
                  <a:pt x="1130667" y="178203"/>
                </a:lnTo>
                <a:lnTo>
                  <a:pt x="1066396" y="178203"/>
                </a:lnTo>
                <a:lnTo>
                  <a:pt x="1066396" y="119158"/>
                </a:lnTo>
                <a:lnTo>
                  <a:pt x="1111934" y="119158"/>
                </a:lnTo>
                <a:lnTo>
                  <a:pt x="1111934" y="90269"/>
                </a:lnTo>
                <a:lnTo>
                  <a:pt x="1066396" y="90269"/>
                </a:lnTo>
                <a:lnTo>
                  <a:pt x="1066396" y="31737"/>
                </a:lnTo>
                <a:lnTo>
                  <a:pt x="1130667" y="31737"/>
                </a:lnTo>
                <a:lnTo>
                  <a:pt x="1130667" y="2596"/>
                </a:lnTo>
                <a:close/>
              </a:path>
              <a:path w="2090419" h="211454">
                <a:moveTo>
                  <a:pt x="1218601" y="2596"/>
                </a:moveTo>
                <a:lnTo>
                  <a:pt x="1175681" y="2596"/>
                </a:lnTo>
                <a:lnTo>
                  <a:pt x="1175681" y="207093"/>
                </a:lnTo>
                <a:lnTo>
                  <a:pt x="1206895" y="207093"/>
                </a:lnTo>
                <a:lnTo>
                  <a:pt x="1206895" y="130341"/>
                </a:lnTo>
                <a:lnTo>
                  <a:pt x="1223805" y="130341"/>
                </a:lnTo>
                <a:lnTo>
                  <a:pt x="1229784" y="129818"/>
                </a:lnTo>
                <a:lnTo>
                  <a:pt x="1235512" y="129043"/>
                </a:lnTo>
                <a:lnTo>
                  <a:pt x="1277191" y="129043"/>
                </a:lnTo>
                <a:lnTo>
                  <a:pt x="1267249" y="118111"/>
                </a:lnTo>
                <a:lnTo>
                  <a:pt x="1279380" y="108843"/>
                </a:lnTo>
                <a:lnTo>
                  <a:pt x="1284940" y="101724"/>
                </a:lnTo>
                <a:lnTo>
                  <a:pt x="1206895" y="101724"/>
                </a:lnTo>
                <a:lnTo>
                  <a:pt x="1206895" y="31737"/>
                </a:lnTo>
                <a:lnTo>
                  <a:pt x="1286213" y="31737"/>
                </a:lnTo>
                <a:lnTo>
                  <a:pt x="1275162" y="17786"/>
                </a:lnTo>
                <a:lnTo>
                  <a:pt x="1250627" y="6300"/>
                </a:lnTo>
                <a:lnTo>
                  <a:pt x="1218601" y="2596"/>
                </a:lnTo>
                <a:close/>
              </a:path>
              <a:path w="2090419" h="211454">
                <a:moveTo>
                  <a:pt x="1277191" y="129043"/>
                </a:moveTo>
                <a:lnTo>
                  <a:pt x="1235512" y="129043"/>
                </a:lnTo>
                <a:lnTo>
                  <a:pt x="1304211" y="207093"/>
                </a:lnTo>
                <a:lnTo>
                  <a:pt x="1348178" y="207093"/>
                </a:lnTo>
                <a:lnTo>
                  <a:pt x="1277191" y="129043"/>
                </a:lnTo>
                <a:close/>
              </a:path>
              <a:path w="2090419" h="211454">
                <a:moveTo>
                  <a:pt x="1286213" y="31737"/>
                </a:moveTo>
                <a:lnTo>
                  <a:pt x="1219648" y="31737"/>
                </a:lnTo>
                <a:lnTo>
                  <a:pt x="1237701" y="33731"/>
                </a:lnTo>
                <a:lnTo>
                  <a:pt x="1251293" y="39896"/>
                </a:lnTo>
                <a:lnTo>
                  <a:pt x="1259860" y="50502"/>
                </a:lnTo>
                <a:lnTo>
                  <a:pt x="1262841" y="65819"/>
                </a:lnTo>
                <a:lnTo>
                  <a:pt x="1259774" y="81855"/>
                </a:lnTo>
                <a:lnTo>
                  <a:pt x="1250998" y="93039"/>
                </a:lnTo>
                <a:lnTo>
                  <a:pt x="1237149" y="99589"/>
                </a:lnTo>
                <a:lnTo>
                  <a:pt x="1218863" y="101724"/>
                </a:lnTo>
                <a:lnTo>
                  <a:pt x="1284940" y="101724"/>
                </a:lnTo>
                <a:lnTo>
                  <a:pt x="1288558" y="97092"/>
                </a:lnTo>
                <a:lnTo>
                  <a:pt x="1294370" y="82909"/>
                </a:lnTo>
                <a:lnTo>
                  <a:pt x="1296400" y="66343"/>
                </a:lnTo>
                <a:lnTo>
                  <a:pt x="1290867" y="37613"/>
                </a:lnTo>
                <a:lnTo>
                  <a:pt x="1286213" y="31737"/>
                </a:lnTo>
                <a:close/>
              </a:path>
              <a:path w="2090419" h="211454">
                <a:moveTo>
                  <a:pt x="1368199" y="159230"/>
                </a:moveTo>
                <a:lnTo>
                  <a:pt x="1368199" y="194863"/>
                </a:lnTo>
                <a:lnTo>
                  <a:pt x="1376543" y="200964"/>
                </a:lnTo>
                <a:lnTo>
                  <a:pt x="1386934" y="206014"/>
                </a:lnTo>
                <a:lnTo>
                  <a:pt x="1399079" y="209455"/>
                </a:lnTo>
                <a:lnTo>
                  <a:pt x="1412689" y="210726"/>
                </a:lnTo>
                <a:lnTo>
                  <a:pt x="1437389" y="206632"/>
                </a:lnTo>
                <a:lnTo>
                  <a:pt x="1458321" y="194863"/>
                </a:lnTo>
                <a:lnTo>
                  <a:pt x="1469101" y="181062"/>
                </a:lnTo>
                <a:lnTo>
                  <a:pt x="1413726" y="181062"/>
                </a:lnTo>
                <a:lnTo>
                  <a:pt x="1400980" y="179113"/>
                </a:lnTo>
                <a:lnTo>
                  <a:pt x="1388233" y="174045"/>
                </a:lnTo>
                <a:lnTo>
                  <a:pt x="1376851" y="167028"/>
                </a:lnTo>
                <a:lnTo>
                  <a:pt x="1368199" y="159230"/>
                </a:lnTo>
                <a:close/>
              </a:path>
              <a:path w="2090419" h="211454">
                <a:moveTo>
                  <a:pt x="1421003" y="0"/>
                </a:moveTo>
                <a:lnTo>
                  <a:pt x="1399151" y="4022"/>
                </a:lnTo>
                <a:lnTo>
                  <a:pt x="1379977" y="15605"/>
                </a:lnTo>
                <a:lnTo>
                  <a:pt x="1366362" y="34018"/>
                </a:lnTo>
                <a:lnTo>
                  <a:pt x="1361183" y="58532"/>
                </a:lnTo>
                <a:lnTo>
                  <a:pt x="1374516" y="94411"/>
                </a:lnTo>
                <a:lnTo>
                  <a:pt x="1403966" y="115182"/>
                </a:lnTo>
                <a:lnTo>
                  <a:pt x="1433178" y="130750"/>
                </a:lnTo>
                <a:lnTo>
                  <a:pt x="1446510" y="151398"/>
                </a:lnTo>
                <a:lnTo>
                  <a:pt x="1444060" y="163940"/>
                </a:lnTo>
                <a:lnTo>
                  <a:pt x="1437245" y="173259"/>
                </a:lnTo>
                <a:lnTo>
                  <a:pt x="1426776" y="179113"/>
                </a:lnTo>
                <a:lnTo>
                  <a:pt x="1426536" y="179113"/>
                </a:lnTo>
                <a:lnTo>
                  <a:pt x="1413726" y="181062"/>
                </a:lnTo>
                <a:lnTo>
                  <a:pt x="1469101" y="181062"/>
                </a:lnTo>
                <a:lnTo>
                  <a:pt x="1473237" y="175714"/>
                </a:lnTo>
                <a:lnTo>
                  <a:pt x="1478771" y="150110"/>
                </a:lnTo>
                <a:lnTo>
                  <a:pt x="1465316" y="115182"/>
                </a:lnTo>
                <a:lnTo>
                  <a:pt x="1435715" y="95084"/>
                </a:lnTo>
                <a:lnTo>
                  <a:pt x="1406114" y="79280"/>
                </a:lnTo>
                <a:lnTo>
                  <a:pt x="1392659" y="57233"/>
                </a:lnTo>
                <a:lnTo>
                  <a:pt x="1394678" y="45778"/>
                </a:lnTo>
                <a:lnTo>
                  <a:pt x="1400429" y="36807"/>
                </a:lnTo>
                <a:lnTo>
                  <a:pt x="1409449" y="30959"/>
                </a:lnTo>
                <a:lnTo>
                  <a:pt x="1421276" y="28868"/>
                </a:lnTo>
                <a:lnTo>
                  <a:pt x="1462897" y="28868"/>
                </a:lnTo>
                <a:lnTo>
                  <a:pt x="1462897" y="14041"/>
                </a:lnTo>
                <a:lnTo>
                  <a:pt x="1455658" y="8887"/>
                </a:lnTo>
                <a:lnTo>
                  <a:pt x="1446148" y="4389"/>
                </a:lnTo>
                <a:lnTo>
                  <a:pt x="1434539" y="1207"/>
                </a:lnTo>
                <a:lnTo>
                  <a:pt x="1421003" y="0"/>
                </a:lnTo>
                <a:close/>
              </a:path>
              <a:path w="2090419" h="211454">
                <a:moveTo>
                  <a:pt x="1462897" y="28868"/>
                </a:moveTo>
                <a:lnTo>
                  <a:pt x="1421276" y="28868"/>
                </a:lnTo>
                <a:lnTo>
                  <a:pt x="1434657" y="31271"/>
                </a:lnTo>
                <a:lnTo>
                  <a:pt x="1446378" y="37357"/>
                </a:lnTo>
                <a:lnTo>
                  <a:pt x="1455954" y="45442"/>
                </a:lnTo>
                <a:lnTo>
                  <a:pt x="1462897" y="53841"/>
                </a:lnTo>
                <a:lnTo>
                  <a:pt x="1462897" y="28868"/>
                </a:lnTo>
                <a:close/>
              </a:path>
              <a:path w="2090419" h="211454">
                <a:moveTo>
                  <a:pt x="1594810" y="31737"/>
                </a:moveTo>
                <a:lnTo>
                  <a:pt x="1563585" y="31737"/>
                </a:lnTo>
                <a:lnTo>
                  <a:pt x="1563585" y="207093"/>
                </a:lnTo>
                <a:lnTo>
                  <a:pt x="1594810" y="207093"/>
                </a:lnTo>
                <a:lnTo>
                  <a:pt x="1594810" y="31737"/>
                </a:lnTo>
                <a:close/>
              </a:path>
              <a:path w="2090419" h="211454">
                <a:moveTo>
                  <a:pt x="1661415" y="2596"/>
                </a:moveTo>
                <a:lnTo>
                  <a:pt x="1496980" y="2596"/>
                </a:lnTo>
                <a:lnTo>
                  <a:pt x="1496980" y="31737"/>
                </a:lnTo>
                <a:lnTo>
                  <a:pt x="1661415" y="31737"/>
                </a:lnTo>
                <a:lnTo>
                  <a:pt x="1661415" y="2596"/>
                </a:lnTo>
                <a:close/>
              </a:path>
              <a:path w="2090419" h="211454">
                <a:moveTo>
                  <a:pt x="1710576" y="2596"/>
                </a:moveTo>
                <a:lnTo>
                  <a:pt x="1677017" y="2596"/>
                </a:lnTo>
                <a:lnTo>
                  <a:pt x="1750899" y="207093"/>
                </a:lnTo>
                <a:lnTo>
                  <a:pt x="1783683" y="207093"/>
                </a:lnTo>
                <a:lnTo>
                  <a:pt x="1797615" y="171188"/>
                </a:lnTo>
                <a:lnTo>
                  <a:pt x="1768333" y="171188"/>
                </a:lnTo>
                <a:lnTo>
                  <a:pt x="1710576" y="2596"/>
                </a:lnTo>
                <a:close/>
              </a:path>
              <a:path w="2090419" h="211454">
                <a:moveTo>
                  <a:pt x="1863032" y="2596"/>
                </a:moveTo>
                <a:lnTo>
                  <a:pt x="1829473" y="2596"/>
                </a:lnTo>
                <a:lnTo>
                  <a:pt x="1768333" y="171188"/>
                </a:lnTo>
                <a:lnTo>
                  <a:pt x="1797615" y="171188"/>
                </a:lnTo>
                <a:lnTo>
                  <a:pt x="1863032" y="2596"/>
                </a:lnTo>
                <a:close/>
              </a:path>
              <a:path w="2090419" h="211454">
                <a:moveTo>
                  <a:pt x="1986086" y="1298"/>
                </a:moveTo>
                <a:lnTo>
                  <a:pt x="1938753" y="11823"/>
                </a:lnTo>
                <a:lnTo>
                  <a:pt x="1906178" y="37883"/>
                </a:lnTo>
                <a:lnTo>
                  <a:pt x="1887411" y="71797"/>
                </a:lnTo>
                <a:lnTo>
                  <a:pt x="1881502" y="105881"/>
                </a:lnTo>
                <a:lnTo>
                  <a:pt x="1887055" y="142718"/>
                </a:lnTo>
                <a:lnTo>
                  <a:pt x="1905491" y="176388"/>
                </a:lnTo>
                <a:lnTo>
                  <a:pt x="1937686" y="201084"/>
                </a:lnTo>
                <a:lnTo>
                  <a:pt x="1984515" y="210998"/>
                </a:lnTo>
                <a:lnTo>
                  <a:pt x="2028101" y="201965"/>
                </a:lnTo>
                <a:lnTo>
                  <a:pt x="2056701" y="182109"/>
                </a:lnTo>
                <a:lnTo>
                  <a:pt x="1985039" y="182109"/>
                </a:lnTo>
                <a:lnTo>
                  <a:pt x="1951772" y="174916"/>
                </a:lnTo>
                <a:lnTo>
                  <a:pt x="1929627" y="156969"/>
                </a:lnTo>
                <a:lnTo>
                  <a:pt x="1917432" y="132534"/>
                </a:lnTo>
                <a:lnTo>
                  <a:pt x="1914015" y="105881"/>
                </a:lnTo>
                <a:lnTo>
                  <a:pt x="1917738" y="81352"/>
                </a:lnTo>
                <a:lnTo>
                  <a:pt x="1930146" y="56803"/>
                </a:lnTo>
                <a:lnTo>
                  <a:pt x="1952486" y="37883"/>
                </a:lnTo>
                <a:lnTo>
                  <a:pt x="1986086" y="30177"/>
                </a:lnTo>
                <a:lnTo>
                  <a:pt x="2061395" y="30177"/>
                </a:lnTo>
                <a:lnTo>
                  <a:pt x="2060294" y="28580"/>
                </a:lnTo>
                <a:lnTo>
                  <a:pt x="2027555" y="8538"/>
                </a:lnTo>
                <a:lnTo>
                  <a:pt x="1986086" y="1298"/>
                </a:lnTo>
                <a:close/>
              </a:path>
              <a:path w="2090419" h="211454">
                <a:moveTo>
                  <a:pt x="2061395" y="30177"/>
                </a:moveTo>
                <a:lnTo>
                  <a:pt x="1986086" y="30177"/>
                </a:lnTo>
                <a:lnTo>
                  <a:pt x="2015417" y="35408"/>
                </a:lnTo>
                <a:lnTo>
                  <a:pt x="2037920" y="50010"/>
                </a:lnTo>
                <a:lnTo>
                  <a:pt x="2052522" y="72906"/>
                </a:lnTo>
                <a:lnTo>
                  <a:pt x="2058146" y="103023"/>
                </a:lnTo>
                <a:lnTo>
                  <a:pt x="2053489" y="133599"/>
                </a:lnTo>
                <a:lnTo>
                  <a:pt x="2039054" y="158567"/>
                </a:lnTo>
                <a:lnTo>
                  <a:pt x="2015888" y="175534"/>
                </a:lnTo>
                <a:lnTo>
                  <a:pt x="1985039" y="182109"/>
                </a:lnTo>
                <a:lnTo>
                  <a:pt x="2056701" y="182109"/>
                </a:lnTo>
                <a:lnTo>
                  <a:pt x="2061759" y="178597"/>
                </a:lnTo>
                <a:lnTo>
                  <a:pt x="2083268" y="144111"/>
                </a:lnTo>
                <a:lnTo>
                  <a:pt x="2090407" y="101724"/>
                </a:lnTo>
                <a:lnTo>
                  <a:pt x="2082010" y="60088"/>
                </a:lnTo>
                <a:lnTo>
                  <a:pt x="2061395" y="30177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861569" y="9383264"/>
            <a:ext cx="2076450" cy="31750"/>
            <a:chOff x="15861569" y="9383264"/>
            <a:chExt cx="2076450" cy="31750"/>
          </a:xfrm>
        </p:grpSpPr>
        <p:sp>
          <p:nvSpPr>
            <p:cNvPr id="5" name="object 5"/>
            <p:cNvSpPr/>
            <p:nvPr/>
          </p:nvSpPr>
          <p:spPr>
            <a:xfrm>
              <a:off x="15861569" y="9383264"/>
              <a:ext cx="703580" cy="31750"/>
            </a:xfrm>
            <a:custGeom>
              <a:avLst/>
              <a:gdLst/>
              <a:ahLst/>
              <a:cxnLst/>
              <a:rect l="l" t="t" r="r" b="b"/>
              <a:pathLst>
                <a:path w="703580" h="31750">
                  <a:moveTo>
                    <a:pt x="703277" y="0"/>
                  </a:moveTo>
                  <a:lnTo>
                    <a:pt x="0" y="0"/>
                  </a:lnTo>
                  <a:lnTo>
                    <a:pt x="0" y="31266"/>
                  </a:lnTo>
                  <a:lnTo>
                    <a:pt x="703277" y="31266"/>
                  </a:lnTo>
                  <a:lnTo>
                    <a:pt x="70327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564543" y="9383264"/>
              <a:ext cx="703580" cy="31750"/>
            </a:xfrm>
            <a:custGeom>
              <a:avLst/>
              <a:gdLst/>
              <a:ahLst/>
              <a:cxnLst/>
              <a:rect l="l" t="t" r="r" b="b"/>
              <a:pathLst>
                <a:path w="703580" h="31750">
                  <a:moveTo>
                    <a:pt x="703266" y="0"/>
                  </a:moveTo>
                  <a:lnTo>
                    <a:pt x="0" y="0"/>
                  </a:lnTo>
                  <a:lnTo>
                    <a:pt x="0" y="31266"/>
                  </a:lnTo>
                  <a:lnTo>
                    <a:pt x="703266" y="31266"/>
                  </a:lnTo>
                  <a:lnTo>
                    <a:pt x="703266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7453" y="9383264"/>
              <a:ext cx="670560" cy="31750"/>
            </a:xfrm>
            <a:custGeom>
              <a:avLst/>
              <a:gdLst/>
              <a:ahLst/>
              <a:cxnLst/>
              <a:rect l="l" t="t" r="r" b="b"/>
              <a:pathLst>
                <a:path w="670559" h="31750">
                  <a:moveTo>
                    <a:pt x="670126" y="0"/>
                  </a:moveTo>
                  <a:lnTo>
                    <a:pt x="0" y="0"/>
                  </a:lnTo>
                  <a:lnTo>
                    <a:pt x="0" y="31266"/>
                  </a:lnTo>
                  <a:lnTo>
                    <a:pt x="670126" y="31266"/>
                  </a:lnTo>
                  <a:lnTo>
                    <a:pt x="670126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992013" y="9086470"/>
            <a:ext cx="662940" cy="850265"/>
            <a:chOff x="14992013" y="9086470"/>
            <a:chExt cx="662940" cy="850265"/>
          </a:xfrm>
        </p:grpSpPr>
        <p:sp>
          <p:nvSpPr>
            <p:cNvPr id="9" name="object 9"/>
            <p:cNvSpPr/>
            <p:nvPr/>
          </p:nvSpPr>
          <p:spPr>
            <a:xfrm>
              <a:off x="14992013" y="9086470"/>
              <a:ext cx="662940" cy="850265"/>
            </a:xfrm>
            <a:custGeom>
              <a:avLst/>
              <a:gdLst/>
              <a:ahLst/>
              <a:cxnLst/>
              <a:rect l="l" t="t" r="r" b="b"/>
              <a:pathLst>
                <a:path w="662940" h="850265">
                  <a:moveTo>
                    <a:pt x="650048" y="0"/>
                  </a:moveTo>
                  <a:lnTo>
                    <a:pt x="0" y="0"/>
                  </a:lnTo>
                  <a:lnTo>
                    <a:pt x="0" y="509841"/>
                  </a:lnTo>
                  <a:lnTo>
                    <a:pt x="11740" y="547688"/>
                  </a:lnTo>
                  <a:lnTo>
                    <a:pt x="32215" y="593552"/>
                  </a:lnTo>
                  <a:lnTo>
                    <a:pt x="56948" y="635478"/>
                  </a:lnTo>
                  <a:lnTo>
                    <a:pt x="85229" y="673641"/>
                  </a:lnTo>
                  <a:lnTo>
                    <a:pt x="116348" y="708216"/>
                  </a:lnTo>
                  <a:lnTo>
                    <a:pt x="149592" y="739381"/>
                  </a:lnTo>
                  <a:lnTo>
                    <a:pt x="184253" y="767311"/>
                  </a:lnTo>
                  <a:lnTo>
                    <a:pt x="219618" y="792183"/>
                  </a:lnTo>
                  <a:lnTo>
                    <a:pt x="254977" y="814171"/>
                  </a:lnTo>
                  <a:lnTo>
                    <a:pt x="289619" y="833453"/>
                  </a:lnTo>
                  <a:lnTo>
                    <a:pt x="322833" y="850204"/>
                  </a:lnTo>
                  <a:lnTo>
                    <a:pt x="356053" y="833453"/>
                  </a:lnTo>
                  <a:lnTo>
                    <a:pt x="390701" y="814171"/>
                  </a:lnTo>
                  <a:lnTo>
                    <a:pt x="426065" y="792183"/>
                  </a:lnTo>
                  <a:lnTo>
                    <a:pt x="461434" y="767311"/>
                  </a:lnTo>
                  <a:lnTo>
                    <a:pt x="496097" y="739381"/>
                  </a:lnTo>
                  <a:lnTo>
                    <a:pt x="529344" y="708216"/>
                  </a:lnTo>
                  <a:lnTo>
                    <a:pt x="560464" y="673641"/>
                  </a:lnTo>
                  <a:lnTo>
                    <a:pt x="588747" y="635478"/>
                  </a:lnTo>
                  <a:lnTo>
                    <a:pt x="613481" y="593552"/>
                  </a:lnTo>
                  <a:lnTo>
                    <a:pt x="633956" y="547688"/>
                  </a:lnTo>
                  <a:lnTo>
                    <a:pt x="649461" y="497708"/>
                  </a:lnTo>
                  <a:lnTo>
                    <a:pt x="659285" y="443438"/>
                  </a:lnTo>
                  <a:lnTo>
                    <a:pt x="662718" y="384700"/>
                  </a:lnTo>
                  <a:lnTo>
                    <a:pt x="662520" y="229934"/>
                  </a:lnTo>
                  <a:lnTo>
                    <a:pt x="661134" y="138273"/>
                  </a:lnTo>
                  <a:lnTo>
                    <a:pt x="657373" y="73650"/>
                  </a:lnTo>
                  <a:lnTo>
                    <a:pt x="650048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07454" y="9117208"/>
              <a:ext cx="415290" cy="492759"/>
            </a:xfrm>
            <a:custGeom>
              <a:avLst/>
              <a:gdLst/>
              <a:ahLst/>
              <a:cxnLst/>
              <a:rect l="l" t="t" r="r" b="b"/>
              <a:pathLst>
                <a:path w="415290" h="492759">
                  <a:moveTo>
                    <a:pt x="256159" y="0"/>
                  </a:moveTo>
                  <a:lnTo>
                    <a:pt x="220900" y="2297"/>
                  </a:lnTo>
                  <a:lnTo>
                    <a:pt x="207396" y="2722"/>
                  </a:lnTo>
                  <a:lnTo>
                    <a:pt x="198807" y="2679"/>
                  </a:lnTo>
                  <a:lnTo>
                    <a:pt x="190868" y="2382"/>
                  </a:lnTo>
                  <a:lnTo>
                    <a:pt x="158665" y="0"/>
                  </a:lnTo>
                  <a:lnTo>
                    <a:pt x="161335" y="12350"/>
                  </a:lnTo>
                  <a:lnTo>
                    <a:pt x="167340" y="43875"/>
                  </a:lnTo>
                  <a:lnTo>
                    <a:pt x="173675" y="86289"/>
                  </a:lnTo>
                  <a:lnTo>
                    <a:pt x="177334" y="131304"/>
                  </a:lnTo>
                  <a:lnTo>
                    <a:pt x="148756" y="130922"/>
                  </a:lnTo>
                  <a:lnTo>
                    <a:pt x="115302" y="128376"/>
                  </a:lnTo>
                  <a:lnTo>
                    <a:pt x="77793" y="122256"/>
                  </a:lnTo>
                  <a:lnTo>
                    <a:pt x="37045" y="111148"/>
                  </a:lnTo>
                  <a:lnTo>
                    <a:pt x="37909" y="126350"/>
                  </a:lnTo>
                  <a:lnTo>
                    <a:pt x="38503" y="142578"/>
                  </a:lnTo>
                  <a:lnTo>
                    <a:pt x="38773" y="162089"/>
                  </a:lnTo>
                  <a:lnTo>
                    <a:pt x="38557" y="189028"/>
                  </a:lnTo>
                  <a:lnTo>
                    <a:pt x="38044" y="199018"/>
                  </a:lnTo>
                  <a:lnTo>
                    <a:pt x="37045" y="213061"/>
                  </a:lnTo>
                  <a:lnTo>
                    <a:pt x="77863" y="201932"/>
                  </a:lnTo>
                  <a:lnTo>
                    <a:pt x="115427" y="195816"/>
                  </a:lnTo>
                  <a:lnTo>
                    <a:pt x="148916" y="193280"/>
                  </a:lnTo>
                  <a:lnTo>
                    <a:pt x="177512" y="192894"/>
                  </a:lnTo>
                  <a:lnTo>
                    <a:pt x="177512" y="284619"/>
                  </a:lnTo>
                  <a:lnTo>
                    <a:pt x="143047" y="284876"/>
                  </a:lnTo>
                  <a:lnTo>
                    <a:pt x="99216" y="283166"/>
                  </a:lnTo>
                  <a:lnTo>
                    <a:pt x="50156" y="277204"/>
                  </a:lnTo>
                  <a:lnTo>
                    <a:pt x="0" y="264703"/>
                  </a:lnTo>
                  <a:lnTo>
                    <a:pt x="858" y="279911"/>
                  </a:lnTo>
                  <a:lnTo>
                    <a:pt x="1448" y="296151"/>
                  </a:lnTo>
                  <a:lnTo>
                    <a:pt x="1717" y="315686"/>
                  </a:lnTo>
                  <a:lnTo>
                    <a:pt x="1502" y="342606"/>
                  </a:lnTo>
                  <a:lnTo>
                    <a:pt x="992" y="352591"/>
                  </a:lnTo>
                  <a:lnTo>
                    <a:pt x="0" y="366627"/>
                  </a:lnTo>
                  <a:lnTo>
                    <a:pt x="47189" y="354911"/>
                  </a:lnTo>
                  <a:lnTo>
                    <a:pt x="95380" y="348837"/>
                  </a:lnTo>
                  <a:lnTo>
                    <a:pt x="140259" y="346643"/>
                  </a:lnTo>
                  <a:lnTo>
                    <a:pt x="177512" y="346565"/>
                  </a:lnTo>
                  <a:lnTo>
                    <a:pt x="177512" y="492634"/>
                  </a:lnTo>
                  <a:lnTo>
                    <a:pt x="237312" y="492634"/>
                  </a:lnTo>
                  <a:lnTo>
                    <a:pt x="237312" y="346565"/>
                  </a:lnTo>
                  <a:lnTo>
                    <a:pt x="274563" y="346643"/>
                  </a:lnTo>
                  <a:lnTo>
                    <a:pt x="319445" y="348837"/>
                  </a:lnTo>
                  <a:lnTo>
                    <a:pt x="367634" y="354911"/>
                  </a:lnTo>
                  <a:lnTo>
                    <a:pt x="414804" y="366627"/>
                  </a:lnTo>
                  <a:lnTo>
                    <a:pt x="413945" y="351433"/>
                  </a:lnTo>
                  <a:lnTo>
                    <a:pt x="413355" y="335206"/>
                  </a:lnTo>
                  <a:lnTo>
                    <a:pt x="413086" y="315686"/>
                  </a:lnTo>
                  <a:lnTo>
                    <a:pt x="413301" y="288746"/>
                  </a:lnTo>
                  <a:lnTo>
                    <a:pt x="413811" y="278752"/>
                  </a:lnTo>
                  <a:lnTo>
                    <a:pt x="414804" y="264703"/>
                  </a:lnTo>
                  <a:lnTo>
                    <a:pt x="364654" y="277204"/>
                  </a:lnTo>
                  <a:lnTo>
                    <a:pt x="315597" y="283166"/>
                  </a:lnTo>
                  <a:lnTo>
                    <a:pt x="271771" y="284876"/>
                  </a:lnTo>
                  <a:lnTo>
                    <a:pt x="237312" y="284619"/>
                  </a:lnTo>
                  <a:lnTo>
                    <a:pt x="237312" y="192894"/>
                  </a:lnTo>
                  <a:lnTo>
                    <a:pt x="265909" y="193280"/>
                  </a:lnTo>
                  <a:lnTo>
                    <a:pt x="299400" y="195816"/>
                  </a:lnTo>
                  <a:lnTo>
                    <a:pt x="336961" y="201932"/>
                  </a:lnTo>
                  <a:lnTo>
                    <a:pt x="377768" y="213061"/>
                  </a:lnTo>
                  <a:lnTo>
                    <a:pt x="376904" y="197859"/>
                  </a:lnTo>
                  <a:lnTo>
                    <a:pt x="376310" y="181622"/>
                  </a:lnTo>
                  <a:lnTo>
                    <a:pt x="376040" y="162089"/>
                  </a:lnTo>
                  <a:lnTo>
                    <a:pt x="376256" y="135185"/>
                  </a:lnTo>
                  <a:lnTo>
                    <a:pt x="376769" y="125196"/>
                  </a:lnTo>
                  <a:lnTo>
                    <a:pt x="377768" y="111148"/>
                  </a:lnTo>
                  <a:lnTo>
                    <a:pt x="337022" y="122256"/>
                  </a:lnTo>
                  <a:lnTo>
                    <a:pt x="299514" y="128376"/>
                  </a:lnTo>
                  <a:lnTo>
                    <a:pt x="266058" y="130922"/>
                  </a:lnTo>
                  <a:lnTo>
                    <a:pt x="237469" y="131304"/>
                  </a:lnTo>
                  <a:lnTo>
                    <a:pt x="238762" y="96588"/>
                  </a:lnTo>
                  <a:lnTo>
                    <a:pt x="241140" y="71338"/>
                  </a:lnTo>
                  <a:lnTo>
                    <a:pt x="246355" y="43245"/>
                  </a:lnTo>
                  <a:lnTo>
                    <a:pt x="256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38586" y="9594028"/>
              <a:ext cx="548640" cy="342900"/>
            </a:xfrm>
            <a:custGeom>
              <a:avLst/>
              <a:gdLst/>
              <a:ahLst/>
              <a:cxnLst/>
              <a:rect l="l" t="t" r="r" b="b"/>
              <a:pathLst>
                <a:path w="548640" h="342900">
                  <a:moveTo>
                    <a:pt x="89728" y="51349"/>
                  </a:moveTo>
                  <a:lnTo>
                    <a:pt x="47338" y="53220"/>
                  </a:lnTo>
                  <a:lnTo>
                    <a:pt x="21818" y="66321"/>
                  </a:lnTo>
                  <a:lnTo>
                    <a:pt x="2916" y="101879"/>
                  </a:lnTo>
                  <a:lnTo>
                    <a:pt x="0" y="110840"/>
                  </a:lnTo>
                  <a:lnTo>
                    <a:pt x="23954" y="147240"/>
                  </a:lnTo>
                  <a:lnTo>
                    <a:pt x="55982" y="186097"/>
                  </a:lnTo>
                  <a:lnTo>
                    <a:pt x="90809" y="220946"/>
                  </a:lnTo>
                  <a:lnTo>
                    <a:pt x="127560" y="252003"/>
                  </a:lnTo>
                  <a:lnTo>
                    <a:pt x="165358" y="279485"/>
                  </a:lnTo>
                  <a:lnTo>
                    <a:pt x="203328" y="303609"/>
                  </a:lnTo>
                  <a:lnTo>
                    <a:pt x="240593" y="324593"/>
                  </a:lnTo>
                  <a:lnTo>
                    <a:pt x="276276" y="342653"/>
                  </a:lnTo>
                  <a:lnTo>
                    <a:pt x="309497" y="325900"/>
                  </a:lnTo>
                  <a:lnTo>
                    <a:pt x="344143" y="306616"/>
                  </a:lnTo>
                  <a:lnTo>
                    <a:pt x="379505" y="284626"/>
                  </a:lnTo>
                  <a:lnTo>
                    <a:pt x="414872" y="259754"/>
                  </a:lnTo>
                  <a:lnTo>
                    <a:pt x="449534" y="231823"/>
                  </a:lnTo>
                  <a:lnTo>
                    <a:pt x="482778" y="200658"/>
                  </a:lnTo>
                  <a:lnTo>
                    <a:pt x="513896" y="166082"/>
                  </a:lnTo>
                  <a:lnTo>
                    <a:pt x="542176" y="127920"/>
                  </a:lnTo>
                  <a:lnTo>
                    <a:pt x="548017" y="118019"/>
                  </a:lnTo>
                  <a:lnTo>
                    <a:pt x="544617" y="111237"/>
                  </a:lnTo>
                  <a:lnTo>
                    <a:pt x="533341" y="97661"/>
                  </a:lnTo>
                  <a:lnTo>
                    <a:pt x="168144" y="97661"/>
                  </a:lnTo>
                  <a:lnTo>
                    <a:pt x="163970" y="90425"/>
                  </a:lnTo>
                  <a:lnTo>
                    <a:pt x="150477" y="74505"/>
                  </a:lnTo>
                  <a:lnTo>
                    <a:pt x="126214" y="58585"/>
                  </a:lnTo>
                  <a:lnTo>
                    <a:pt x="89728" y="51349"/>
                  </a:lnTo>
                  <a:close/>
                </a:path>
                <a:path w="548640" h="342900">
                  <a:moveTo>
                    <a:pt x="276267" y="0"/>
                  </a:moveTo>
                  <a:lnTo>
                    <a:pt x="234974" y="1525"/>
                  </a:lnTo>
                  <a:lnTo>
                    <a:pt x="209947" y="12207"/>
                  </a:lnTo>
                  <a:lnTo>
                    <a:pt x="191049" y="41201"/>
                  </a:lnTo>
                  <a:lnTo>
                    <a:pt x="168144" y="97661"/>
                  </a:lnTo>
                  <a:lnTo>
                    <a:pt x="384421" y="97661"/>
                  </a:lnTo>
                  <a:lnTo>
                    <a:pt x="377427" y="82402"/>
                  </a:lnTo>
                  <a:lnTo>
                    <a:pt x="356758" y="48830"/>
                  </a:lnTo>
                  <a:lnTo>
                    <a:pt x="322882" y="15259"/>
                  </a:lnTo>
                  <a:lnTo>
                    <a:pt x="276267" y="0"/>
                  </a:lnTo>
                  <a:close/>
                </a:path>
                <a:path w="548640" h="342900">
                  <a:moveTo>
                    <a:pt x="462827" y="51349"/>
                  </a:moveTo>
                  <a:lnTo>
                    <a:pt x="429290" y="52072"/>
                  </a:lnTo>
                  <a:lnTo>
                    <a:pt x="409943" y="57138"/>
                  </a:lnTo>
                  <a:lnTo>
                    <a:pt x="397437" y="70887"/>
                  </a:lnTo>
                  <a:lnTo>
                    <a:pt x="384421" y="97661"/>
                  </a:lnTo>
                  <a:lnTo>
                    <a:pt x="533341" y="97661"/>
                  </a:lnTo>
                  <a:lnTo>
                    <a:pt x="510419" y="70064"/>
                  </a:lnTo>
                  <a:lnTo>
                    <a:pt x="462827" y="51349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5857207" y="9483134"/>
            <a:ext cx="3064510" cy="638810"/>
          </a:xfrm>
          <a:custGeom>
            <a:avLst/>
            <a:gdLst/>
            <a:ahLst/>
            <a:cxnLst/>
            <a:rect l="l" t="t" r="r" b="b"/>
            <a:pathLst>
              <a:path w="3064509" h="638809">
                <a:moveTo>
                  <a:pt x="97574" y="9906"/>
                </a:moveTo>
                <a:lnTo>
                  <a:pt x="71285" y="9906"/>
                </a:lnTo>
                <a:lnTo>
                  <a:pt x="56451" y="32524"/>
                </a:lnTo>
                <a:lnTo>
                  <a:pt x="41376" y="9906"/>
                </a:lnTo>
                <a:lnTo>
                  <a:pt x="15621" y="9906"/>
                </a:lnTo>
                <a:lnTo>
                  <a:pt x="42405" y="49695"/>
                </a:lnTo>
                <a:lnTo>
                  <a:pt x="69735" y="49695"/>
                </a:lnTo>
                <a:lnTo>
                  <a:pt x="81737" y="32524"/>
                </a:lnTo>
                <a:lnTo>
                  <a:pt x="97574" y="9906"/>
                </a:lnTo>
                <a:close/>
              </a:path>
              <a:path w="3064509" h="638809">
                <a:moveTo>
                  <a:pt x="117602" y="211531"/>
                </a:moveTo>
                <a:lnTo>
                  <a:pt x="104152" y="176593"/>
                </a:lnTo>
                <a:lnTo>
                  <a:pt x="74549" y="156489"/>
                </a:lnTo>
                <a:lnTo>
                  <a:pt x="44945" y="140690"/>
                </a:lnTo>
                <a:lnTo>
                  <a:pt x="31496" y="118643"/>
                </a:lnTo>
                <a:lnTo>
                  <a:pt x="33515" y="107188"/>
                </a:lnTo>
                <a:lnTo>
                  <a:pt x="39255" y="98221"/>
                </a:lnTo>
                <a:lnTo>
                  <a:pt x="48285" y="92379"/>
                </a:lnTo>
                <a:lnTo>
                  <a:pt x="60109" y="90284"/>
                </a:lnTo>
                <a:lnTo>
                  <a:pt x="73494" y="92684"/>
                </a:lnTo>
                <a:lnTo>
                  <a:pt x="85204" y="98767"/>
                </a:lnTo>
                <a:lnTo>
                  <a:pt x="94780" y="106857"/>
                </a:lnTo>
                <a:lnTo>
                  <a:pt x="101714" y="115265"/>
                </a:lnTo>
                <a:lnTo>
                  <a:pt x="101714" y="90284"/>
                </a:lnTo>
                <a:lnTo>
                  <a:pt x="101714" y="75450"/>
                </a:lnTo>
                <a:lnTo>
                  <a:pt x="94488" y="70294"/>
                </a:lnTo>
                <a:lnTo>
                  <a:pt x="84975" y="65798"/>
                </a:lnTo>
                <a:lnTo>
                  <a:pt x="73367" y="62623"/>
                </a:lnTo>
                <a:lnTo>
                  <a:pt x="59829" y="61417"/>
                </a:lnTo>
                <a:lnTo>
                  <a:pt x="37985" y="65443"/>
                </a:lnTo>
                <a:lnTo>
                  <a:pt x="18808" y="77025"/>
                </a:lnTo>
                <a:lnTo>
                  <a:pt x="5181" y="95427"/>
                </a:lnTo>
                <a:lnTo>
                  <a:pt x="0" y="119938"/>
                </a:lnTo>
                <a:lnTo>
                  <a:pt x="13335" y="155829"/>
                </a:lnTo>
                <a:lnTo>
                  <a:pt x="42799" y="176593"/>
                </a:lnTo>
                <a:lnTo>
                  <a:pt x="72009" y="192163"/>
                </a:lnTo>
                <a:lnTo>
                  <a:pt x="85344" y="212826"/>
                </a:lnTo>
                <a:lnTo>
                  <a:pt x="82892" y="225361"/>
                </a:lnTo>
                <a:lnTo>
                  <a:pt x="76073" y="234670"/>
                </a:lnTo>
                <a:lnTo>
                  <a:pt x="65608" y="240525"/>
                </a:lnTo>
                <a:lnTo>
                  <a:pt x="65379" y="240525"/>
                </a:lnTo>
                <a:lnTo>
                  <a:pt x="52552" y="242481"/>
                </a:lnTo>
                <a:lnTo>
                  <a:pt x="39814" y="240525"/>
                </a:lnTo>
                <a:lnTo>
                  <a:pt x="27063" y="235458"/>
                </a:lnTo>
                <a:lnTo>
                  <a:pt x="15684" y="228434"/>
                </a:lnTo>
                <a:lnTo>
                  <a:pt x="7035" y="220624"/>
                </a:lnTo>
                <a:lnTo>
                  <a:pt x="7035" y="256273"/>
                </a:lnTo>
                <a:lnTo>
                  <a:pt x="15379" y="262369"/>
                </a:lnTo>
                <a:lnTo>
                  <a:pt x="25768" y="267423"/>
                </a:lnTo>
                <a:lnTo>
                  <a:pt x="37909" y="270878"/>
                </a:lnTo>
                <a:lnTo>
                  <a:pt x="51523" y="272148"/>
                </a:lnTo>
                <a:lnTo>
                  <a:pt x="76225" y="268058"/>
                </a:lnTo>
                <a:lnTo>
                  <a:pt x="97167" y="256273"/>
                </a:lnTo>
                <a:lnTo>
                  <a:pt x="107937" y="242481"/>
                </a:lnTo>
                <a:lnTo>
                  <a:pt x="112064" y="237134"/>
                </a:lnTo>
                <a:lnTo>
                  <a:pt x="117602" y="211531"/>
                </a:lnTo>
                <a:close/>
              </a:path>
              <a:path w="3064509" h="638809">
                <a:moveTo>
                  <a:pt x="187071" y="366077"/>
                </a:moveTo>
                <a:lnTo>
                  <a:pt x="153504" y="366077"/>
                </a:lnTo>
                <a:lnTo>
                  <a:pt x="92367" y="534670"/>
                </a:lnTo>
                <a:lnTo>
                  <a:pt x="34607" y="366077"/>
                </a:lnTo>
                <a:lnTo>
                  <a:pt x="1054" y="366077"/>
                </a:lnTo>
                <a:lnTo>
                  <a:pt x="74942" y="570585"/>
                </a:lnTo>
                <a:lnTo>
                  <a:pt x="107708" y="570585"/>
                </a:lnTo>
                <a:lnTo>
                  <a:pt x="121640" y="534670"/>
                </a:lnTo>
                <a:lnTo>
                  <a:pt x="187071" y="366077"/>
                </a:lnTo>
                <a:close/>
              </a:path>
              <a:path w="3064509" h="638809">
                <a:moveTo>
                  <a:pt x="317157" y="320281"/>
                </a:moveTo>
                <a:lnTo>
                  <a:pt x="299720" y="302082"/>
                </a:lnTo>
                <a:lnTo>
                  <a:pt x="262255" y="340855"/>
                </a:lnTo>
                <a:lnTo>
                  <a:pt x="278904" y="356717"/>
                </a:lnTo>
                <a:lnTo>
                  <a:pt x="317157" y="320281"/>
                </a:lnTo>
                <a:close/>
              </a:path>
              <a:path w="3064509" h="638809">
                <a:moveTo>
                  <a:pt x="321310" y="64033"/>
                </a:moveTo>
                <a:lnTo>
                  <a:pt x="279679" y="64033"/>
                </a:lnTo>
                <a:lnTo>
                  <a:pt x="190449" y="164680"/>
                </a:lnTo>
                <a:lnTo>
                  <a:pt x="190449" y="64033"/>
                </a:lnTo>
                <a:lnTo>
                  <a:pt x="159219" y="64033"/>
                </a:lnTo>
                <a:lnTo>
                  <a:pt x="159219" y="268490"/>
                </a:lnTo>
                <a:lnTo>
                  <a:pt x="190449" y="268490"/>
                </a:lnTo>
                <a:lnTo>
                  <a:pt x="190449" y="170929"/>
                </a:lnTo>
                <a:lnTo>
                  <a:pt x="278384" y="268490"/>
                </a:lnTo>
                <a:lnTo>
                  <a:pt x="320535" y="268490"/>
                </a:lnTo>
                <a:lnTo>
                  <a:pt x="230454" y="170929"/>
                </a:lnTo>
                <a:lnTo>
                  <a:pt x="226618" y="166776"/>
                </a:lnTo>
                <a:lnTo>
                  <a:pt x="228549" y="164680"/>
                </a:lnTo>
                <a:lnTo>
                  <a:pt x="321310" y="64033"/>
                </a:lnTo>
                <a:close/>
              </a:path>
              <a:path w="3064509" h="638809">
                <a:moveTo>
                  <a:pt x="367626" y="366077"/>
                </a:moveTo>
                <a:lnTo>
                  <a:pt x="331724" y="366077"/>
                </a:lnTo>
                <a:lnTo>
                  <a:pt x="284899" y="458431"/>
                </a:lnTo>
                <a:lnTo>
                  <a:pt x="235978" y="366077"/>
                </a:lnTo>
                <a:lnTo>
                  <a:pt x="200075" y="366077"/>
                </a:lnTo>
                <a:lnTo>
                  <a:pt x="267462" y="489394"/>
                </a:lnTo>
                <a:lnTo>
                  <a:pt x="267462" y="570585"/>
                </a:lnTo>
                <a:lnTo>
                  <a:pt x="298678" y="570585"/>
                </a:lnTo>
                <a:lnTo>
                  <a:pt x="298678" y="489927"/>
                </a:lnTo>
                <a:lnTo>
                  <a:pt x="316204" y="458431"/>
                </a:lnTo>
                <a:lnTo>
                  <a:pt x="367626" y="366077"/>
                </a:lnTo>
                <a:close/>
              </a:path>
              <a:path w="3064509" h="638809">
                <a:moveTo>
                  <a:pt x="540893" y="163118"/>
                </a:moveTo>
                <a:lnTo>
                  <a:pt x="532485" y="121500"/>
                </a:lnTo>
                <a:lnTo>
                  <a:pt x="511873" y="91592"/>
                </a:lnTo>
                <a:lnTo>
                  <a:pt x="510768" y="89992"/>
                </a:lnTo>
                <a:lnTo>
                  <a:pt x="508622" y="88684"/>
                </a:lnTo>
                <a:lnTo>
                  <a:pt x="508622" y="164426"/>
                </a:lnTo>
                <a:lnTo>
                  <a:pt x="503974" y="195008"/>
                </a:lnTo>
                <a:lnTo>
                  <a:pt x="489534" y="219976"/>
                </a:lnTo>
                <a:lnTo>
                  <a:pt x="466369" y="236943"/>
                </a:lnTo>
                <a:lnTo>
                  <a:pt x="435521" y="243522"/>
                </a:lnTo>
                <a:lnTo>
                  <a:pt x="402247" y="236334"/>
                </a:lnTo>
                <a:lnTo>
                  <a:pt x="380111" y="218376"/>
                </a:lnTo>
                <a:lnTo>
                  <a:pt x="367906" y="193941"/>
                </a:lnTo>
                <a:lnTo>
                  <a:pt x="364502" y="167297"/>
                </a:lnTo>
                <a:lnTo>
                  <a:pt x="368223" y="142773"/>
                </a:lnTo>
                <a:lnTo>
                  <a:pt x="380631" y="118224"/>
                </a:lnTo>
                <a:lnTo>
                  <a:pt x="402971" y="99301"/>
                </a:lnTo>
                <a:lnTo>
                  <a:pt x="436562" y="91592"/>
                </a:lnTo>
                <a:lnTo>
                  <a:pt x="465899" y="96824"/>
                </a:lnTo>
                <a:lnTo>
                  <a:pt x="488403" y="111429"/>
                </a:lnTo>
                <a:lnTo>
                  <a:pt x="503008" y="134315"/>
                </a:lnTo>
                <a:lnTo>
                  <a:pt x="508622" y="164426"/>
                </a:lnTo>
                <a:lnTo>
                  <a:pt x="508622" y="88684"/>
                </a:lnTo>
                <a:lnTo>
                  <a:pt x="478040" y="69951"/>
                </a:lnTo>
                <a:lnTo>
                  <a:pt x="436562" y="62712"/>
                </a:lnTo>
                <a:lnTo>
                  <a:pt x="389229" y="73240"/>
                </a:lnTo>
                <a:lnTo>
                  <a:pt x="356654" y="99301"/>
                </a:lnTo>
                <a:lnTo>
                  <a:pt x="337883" y="133210"/>
                </a:lnTo>
                <a:lnTo>
                  <a:pt x="331978" y="167297"/>
                </a:lnTo>
                <a:lnTo>
                  <a:pt x="337540" y="204127"/>
                </a:lnTo>
                <a:lnTo>
                  <a:pt x="355981" y="237794"/>
                </a:lnTo>
                <a:lnTo>
                  <a:pt x="388175" y="262496"/>
                </a:lnTo>
                <a:lnTo>
                  <a:pt x="435000" y="272402"/>
                </a:lnTo>
                <a:lnTo>
                  <a:pt x="478586" y="263385"/>
                </a:lnTo>
                <a:lnTo>
                  <a:pt x="507187" y="243522"/>
                </a:lnTo>
                <a:lnTo>
                  <a:pt x="512241" y="240017"/>
                </a:lnTo>
                <a:lnTo>
                  <a:pt x="533742" y="205524"/>
                </a:lnTo>
                <a:lnTo>
                  <a:pt x="540893" y="163118"/>
                </a:lnTo>
                <a:close/>
              </a:path>
              <a:path w="3064509" h="638809">
                <a:moveTo>
                  <a:pt x="566648" y="366077"/>
                </a:moveTo>
                <a:lnTo>
                  <a:pt x="533095" y="366077"/>
                </a:lnTo>
                <a:lnTo>
                  <a:pt x="471944" y="534670"/>
                </a:lnTo>
                <a:lnTo>
                  <a:pt x="414197" y="366077"/>
                </a:lnTo>
                <a:lnTo>
                  <a:pt x="380631" y="366077"/>
                </a:lnTo>
                <a:lnTo>
                  <a:pt x="454520" y="570585"/>
                </a:lnTo>
                <a:lnTo>
                  <a:pt x="487299" y="570585"/>
                </a:lnTo>
                <a:lnTo>
                  <a:pt x="501230" y="534670"/>
                </a:lnTo>
                <a:lnTo>
                  <a:pt x="566648" y="366077"/>
                </a:lnTo>
                <a:close/>
              </a:path>
              <a:path w="3064509" h="638809">
                <a:moveTo>
                  <a:pt x="690740" y="239610"/>
                </a:moveTo>
                <a:lnTo>
                  <a:pt x="613981" y="239610"/>
                </a:lnTo>
                <a:lnTo>
                  <a:pt x="613981" y="64033"/>
                </a:lnTo>
                <a:lnTo>
                  <a:pt x="582777" y="64033"/>
                </a:lnTo>
                <a:lnTo>
                  <a:pt x="582777" y="268490"/>
                </a:lnTo>
                <a:lnTo>
                  <a:pt x="690740" y="268490"/>
                </a:lnTo>
                <a:lnTo>
                  <a:pt x="690740" y="239610"/>
                </a:lnTo>
                <a:close/>
              </a:path>
              <a:path w="3064509" h="638809">
                <a:moveTo>
                  <a:pt x="791413" y="465213"/>
                </a:moveTo>
                <a:lnTo>
                  <a:pt x="783018" y="423570"/>
                </a:lnTo>
                <a:lnTo>
                  <a:pt x="762406" y="393661"/>
                </a:lnTo>
                <a:lnTo>
                  <a:pt x="761301" y="392061"/>
                </a:lnTo>
                <a:lnTo>
                  <a:pt x="759167" y="390766"/>
                </a:lnTo>
                <a:lnTo>
                  <a:pt x="759167" y="466509"/>
                </a:lnTo>
                <a:lnTo>
                  <a:pt x="754507" y="497090"/>
                </a:lnTo>
                <a:lnTo>
                  <a:pt x="740079" y="522058"/>
                </a:lnTo>
                <a:lnTo>
                  <a:pt x="716902" y="539026"/>
                </a:lnTo>
                <a:lnTo>
                  <a:pt x="686054" y="545592"/>
                </a:lnTo>
                <a:lnTo>
                  <a:pt x="652780" y="538403"/>
                </a:lnTo>
                <a:lnTo>
                  <a:pt x="630643" y="520458"/>
                </a:lnTo>
                <a:lnTo>
                  <a:pt x="618451" y="496011"/>
                </a:lnTo>
                <a:lnTo>
                  <a:pt x="615035" y="469353"/>
                </a:lnTo>
                <a:lnTo>
                  <a:pt x="618756" y="444830"/>
                </a:lnTo>
                <a:lnTo>
                  <a:pt x="631164" y="420293"/>
                </a:lnTo>
                <a:lnTo>
                  <a:pt x="653503" y="401370"/>
                </a:lnTo>
                <a:lnTo>
                  <a:pt x="687095" y="393661"/>
                </a:lnTo>
                <a:lnTo>
                  <a:pt x="716432" y="398894"/>
                </a:lnTo>
                <a:lnTo>
                  <a:pt x="738936" y="413499"/>
                </a:lnTo>
                <a:lnTo>
                  <a:pt x="753541" y="436397"/>
                </a:lnTo>
                <a:lnTo>
                  <a:pt x="759167" y="466509"/>
                </a:lnTo>
                <a:lnTo>
                  <a:pt x="759167" y="390766"/>
                </a:lnTo>
                <a:lnTo>
                  <a:pt x="728573" y="372021"/>
                </a:lnTo>
                <a:lnTo>
                  <a:pt x="687095" y="364769"/>
                </a:lnTo>
                <a:lnTo>
                  <a:pt x="639762" y="375310"/>
                </a:lnTo>
                <a:lnTo>
                  <a:pt x="607187" y="401370"/>
                </a:lnTo>
                <a:lnTo>
                  <a:pt x="588416" y="435279"/>
                </a:lnTo>
                <a:lnTo>
                  <a:pt x="582510" y="469353"/>
                </a:lnTo>
                <a:lnTo>
                  <a:pt x="588060" y="506196"/>
                </a:lnTo>
                <a:lnTo>
                  <a:pt x="606501" y="539877"/>
                </a:lnTo>
                <a:lnTo>
                  <a:pt x="638708" y="564565"/>
                </a:lnTo>
                <a:lnTo>
                  <a:pt x="685533" y="574471"/>
                </a:lnTo>
                <a:lnTo>
                  <a:pt x="729119" y="565442"/>
                </a:lnTo>
                <a:lnTo>
                  <a:pt x="757707" y="545592"/>
                </a:lnTo>
                <a:lnTo>
                  <a:pt x="762774" y="542074"/>
                </a:lnTo>
                <a:lnTo>
                  <a:pt x="784275" y="507593"/>
                </a:lnTo>
                <a:lnTo>
                  <a:pt x="791413" y="465213"/>
                </a:lnTo>
                <a:close/>
              </a:path>
              <a:path w="3064509" h="638809">
                <a:moveTo>
                  <a:pt x="833577" y="211531"/>
                </a:moveTo>
                <a:lnTo>
                  <a:pt x="820115" y="176593"/>
                </a:lnTo>
                <a:lnTo>
                  <a:pt x="790511" y="156489"/>
                </a:lnTo>
                <a:lnTo>
                  <a:pt x="760907" y="140690"/>
                </a:lnTo>
                <a:lnTo>
                  <a:pt x="747445" y="118643"/>
                </a:lnTo>
                <a:lnTo>
                  <a:pt x="749465" y="107188"/>
                </a:lnTo>
                <a:lnTo>
                  <a:pt x="755218" y="98221"/>
                </a:lnTo>
                <a:lnTo>
                  <a:pt x="764247" y="92379"/>
                </a:lnTo>
                <a:lnTo>
                  <a:pt x="776071" y="90284"/>
                </a:lnTo>
                <a:lnTo>
                  <a:pt x="789457" y="92684"/>
                </a:lnTo>
                <a:lnTo>
                  <a:pt x="801179" y="98767"/>
                </a:lnTo>
                <a:lnTo>
                  <a:pt x="810755" y="106857"/>
                </a:lnTo>
                <a:lnTo>
                  <a:pt x="817702" y="115265"/>
                </a:lnTo>
                <a:lnTo>
                  <a:pt x="817702" y="90284"/>
                </a:lnTo>
                <a:lnTo>
                  <a:pt x="817702" y="75450"/>
                </a:lnTo>
                <a:lnTo>
                  <a:pt x="810463" y="70294"/>
                </a:lnTo>
                <a:lnTo>
                  <a:pt x="800950" y="65798"/>
                </a:lnTo>
                <a:lnTo>
                  <a:pt x="789343" y="62623"/>
                </a:lnTo>
                <a:lnTo>
                  <a:pt x="775804" y="61417"/>
                </a:lnTo>
                <a:lnTo>
                  <a:pt x="753948" y="65443"/>
                </a:lnTo>
                <a:lnTo>
                  <a:pt x="734771" y="77025"/>
                </a:lnTo>
                <a:lnTo>
                  <a:pt x="721156" y="95427"/>
                </a:lnTo>
                <a:lnTo>
                  <a:pt x="715975" y="119938"/>
                </a:lnTo>
                <a:lnTo>
                  <a:pt x="729310" y="155829"/>
                </a:lnTo>
                <a:lnTo>
                  <a:pt x="758761" y="176593"/>
                </a:lnTo>
                <a:lnTo>
                  <a:pt x="787971" y="192163"/>
                </a:lnTo>
                <a:lnTo>
                  <a:pt x="801306" y="212826"/>
                </a:lnTo>
                <a:lnTo>
                  <a:pt x="798842" y="225361"/>
                </a:lnTo>
                <a:lnTo>
                  <a:pt x="792035" y="234670"/>
                </a:lnTo>
                <a:lnTo>
                  <a:pt x="781570" y="240525"/>
                </a:lnTo>
                <a:lnTo>
                  <a:pt x="781342" y="240525"/>
                </a:lnTo>
                <a:lnTo>
                  <a:pt x="768527" y="242481"/>
                </a:lnTo>
                <a:lnTo>
                  <a:pt x="755777" y="240525"/>
                </a:lnTo>
                <a:lnTo>
                  <a:pt x="743026" y="235458"/>
                </a:lnTo>
                <a:lnTo>
                  <a:pt x="731647" y="228434"/>
                </a:lnTo>
                <a:lnTo>
                  <a:pt x="722985" y="220624"/>
                </a:lnTo>
                <a:lnTo>
                  <a:pt x="722985" y="256273"/>
                </a:lnTo>
                <a:lnTo>
                  <a:pt x="731342" y="262369"/>
                </a:lnTo>
                <a:lnTo>
                  <a:pt x="741730" y="267423"/>
                </a:lnTo>
                <a:lnTo>
                  <a:pt x="753872" y="270878"/>
                </a:lnTo>
                <a:lnTo>
                  <a:pt x="767473" y="272148"/>
                </a:lnTo>
                <a:lnTo>
                  <a:pt x="792187" y="268058"/>
                </a:lnTo>
                <a:lnTo>
                  <a:pt x="813142" y="256273"/>
                </a:lnTo>
                <a:lnTo>
                  <a:pt x="823899" y="242481"/>
                </a:lnTo>
                <a:lnTo>
                  <a:pt x="828040" y="237134"/>
                </a:lnTo>
                <a:lnTo>
                  <a:pt x="833577" y="211531"/>
                </a:lnTo>
                <a:close/>
              </a:path>
              <a:path w="3064509" h="638809">
                <a:moveTo>
                  <a:pt x="869213" y="366077"/>
                </a:moveTo>
                <a:lnTo>
                  <a:pt x="837730" y="366077"/>
                </a:lnTo>
                <a:lnTo>
                  <a:pt x="837730" y="552094"/>
                </a:lnTo>
                <a:lnTo>
                  <a:pt x="835914" y="570649"/>
                </a:lnTo>
                <a:lnTo>
                  <a:pt x="830808" y="587514"/>
                </a:lnTo>
                <a:lnTo>
                  <a:pt x="822337" y="602475"/>
                </a:lnTo>
                <a:lnTo>
                  <a:pt x="810425" y="615327"/>
                </a:lnTo>
                <a:lnTo>
                  <a:pt x="830453" y="638733"/>
                </a:lnTo>
                <a:lnTo>
                  <a:pt x="847039" y="621639"/>
                </a:lnTo>
                <a:lnTo>
                  <a:pt x="859193" y="601332"/>
                </a:lnTo>
                <a:lnTo>
                  <a:pt x="866673" y="578002"/>
                </a:lnTo>
                <a:lnTo>
                  <a:pt x="869188" y="552094"/>
                </a:lnTo>
                <a:lnTo>
                  <a:pt x="869213" y="366077"/>
                </a:lnTo>
                <a:close/>
              </a:path>
              <a:path w="3064509" h="638809">
                <a:moveTo>
                  <a:pt x="1013612" y="64033"/>
                </a:moveTo>
                <a:lnTo>
                  <a:pt x="849185" y="64033"/>
                </a:lnTo>
                <a:lnTo>
                  <a:pt x="849185" y="93141"/>
                </a:lnTo>
                <a:lnTo>
                  <a:pt x="915784" y="93141"/>
                </a:lnTo>
                <a:lnTo>
                  <a:pt x="915784" y="268490"/>
                </a:lnTo>
                <a:lnTo>
                  <a:pt x="947000" y="268490"/>
                </a:lnTo>
                <a:lnTo>
                  <a:pt x="947000" y="93141"/>
                </a:lnTo>
                <a:lnTo>
                  <a:pt x="1013612" y="93141"/>
                </a:lnTo>
                <a:lnTo>
                  <a:pt x="1013612" y="64033"/>
                </a:lnTo>
                <a:close/>
              </a:path>
              <a:path w="3064509" h="638809">
                <a:moveTo>
                  <a:pt x="1087475" y="570585"/>
                </a:moveTo>
                <a:lnTo>
                  <a:pt x="1061758" y="501103"/>
                </a:lnTo>
                <a:lnTo>
                  <a:pt x="1051064" y="472211"/>
                </a:lnTo>
                <a:lnTo>
                  <a:pt x="1025550" y="403288"/>
                </a:lnTo>
                <a:lnTo>
                  <a:pt x="1019581" y="387172"/>
                </a:lnTo>
                <a:lnTo>
                  <a:pt x="1019581" y="472211"/>
                </a:lnTo>
                <a:lnTo>
                  <a:pt x="971194" y="472211"/>
                </a:lnTo>
                <a:lnTo>
                  <a:pt x="995654" y="403288"/>
                </a:lnTo>
                <a:lnTo>
                  <a:pt x="1019581" y="472211"/>
                </a:lnTo>
                <a:lnTo>
                  <a:pt x="1019581" y="387172"/>
                </a:lnTo>
                <a:lnTo>
                  <a:pt x="1011770" y="366077"/>
                </a:lnTo>
                <a:lnTo>
                  <a:pt x="981341" y="366077"/>
                </a:lnTo>
                <a:lnTo>
                  <a:pt x="903033" y="570585"/>
                </a:lnTo>
                <a:lnTo>
                  <a:pt x="936599" y="570585"/>
                </a:lnTo>
                <a:lnTo>
                  <a:pt x="961059" y="501103"/>
                </a:lnTo>
                <a:lnTo>
                  <a:pt x="1029728" y="501103"/>
                </a:lnTo>
                <a:lnTo>
                  <a:pt x="1053934" y="570585"/>
                </a:lnTo>
                <a:lnTo>
                  <a:pt x="1087475" y="570585"/>
                </a:lnTo>
                <a:close/>
              </a:path>
              <a:path w="3064509" h="638809">
                <a:moveTo>
                  <a:pt x="1212634" y="64033"/>
                </a:moveTo>
                <a:lnTo>
                  <a:pt x="1179068" y="64033"/>
                </a:lnTo>
                <a:lnTo>
                  <a:pt x="1117930" y="232613"/>
                </a:lnTo>
                <a:lnTo>
                  <a:pt x="1060157" y="64033"/>
                </a:lnTo>
                <a:lnTo>
                  <a:pt x="1026617" y="64033"/>
                </a:lnTo>
                <a:lnTo>
                  <a:pt x="1100493" y="268490"/>
                </a:lnTo>
                <a:lnTo>
                  <a:pt x="1133284" y="268490"/>
                </a:lnTo>
                <a:lnTo>
                  <a:pt x="1147203" y="232613"/>
                </a:lnTo>
                <a:lnTo>
                  <a:pt x="1212634" y="64033"/>
                </a:lnTo>
                <a:close/>
              </a:path>
              <a:path w="3064509" h="638809">
                <a:moveTo>
                  <a:pt x="1360385" y="570585"/>
                </a:moveTo>
                <a:lnTo>
                  <a:pt x="1334668" y="501103"/>
                </a:lnTo>
                <a:lnTo>
                  <a:pt x="1323975" y="472211"/>
                </a:lnTo>
                <a:lnTo>
                  <a:pt x="1298460" y="403288"/>
                </a:lnTo>
                <a:lnTo>
                  <a:pt x="1292491" y="387172"/>
                </a:lnTo>
                <a:lnTo>
                  <a:pt x="1292491" y="472211"/>
                </a:lnTo>
                <a:lnTo>
                  <a:pt x="1244092" y="472211"/>
                </a:lnTo>
                <a:lnTo>
                  <a:pt x="1268552" y="403288"/>
                </a:lnTo>
                <a:lnTo>
                  <a:pt x="1292491" y="472211"/>
                </a:lnTo>
                <a:lnTo>
                  <a:pt x="1292491" y="387172"/>
                </a:lnTo>
                <a:lnTo>
                  <a:pt x="1284681" y="366077"/>
                </a:lnTo>
                <a:lnTo>
                  <a:pt x="1254239" y="366077"/>
                </a:lnTo>
                <a:lnTo>
                  <a:pt x="1175943" y="570585"/>
                </a:lnTo>
                <a:lnTo>
                  <a:pt x="1209497" y="570585"/>
                </a:lnTo>
                <a:lnTo>
                  <a:pt x="1233957" y="501103"/>
                </a:lnTo>
                <a:lnTo>
                  <a:pt x="1302639" y="501103"/>
                </a:lnTo>
                <a:lnTo>
                  <a:pt x="1326819" y="570585"/>
                </a:lnTo>
                <a:lnTo>
                  <a:pt x="1360385" y="570585"/>
                </a:lnTo>
                <a:close/>
              </a:path>
              <a:path w="3064509" h="638809">
                <a:moveTo>
                  <a:pt x="1397088" y="268490"/>
                </a:moveTo>
                <a:lnTo>
                  <a:pt x="1371358" y="199034"/>
                </a:lnTo>
                <a:lnTo>
                  <a:pt x="1360665" y="170154"/>
                </a:lnTo>
                <a:lnTo>
                  <a:pt x="1335138" y="101206"/>
                </a:lnTo>
                <a:lnTo>
                  <a:pt x="1329182" y="85128"/>
                </a:lnTo>
                <a:lnTo>
                  <a:pt x="1329182" y="170154"/>
                </a:lnTo>
                <a:lnTo>
                  <a:pt x="1280782" y="170154"/>
                </a:lnTo>
                <a:lnTo>
                  <a:pt x="1305242" y="101206"/>
                </a:lnTo>
                <a:lnTo>
                  <a:pt x="1329182" y="170154"/>
                </a:lnTo>
                <a:lnTo>
                  <a:pt x="1329182" y="85128"/>
                </a:lnTo>
                <a:lnTo>
                  <a:pt x="1321371" y="64033"/>
                </a:lnTo>
                <a:lnTo>
                  <a:pt x="1290929" y="64033"/>
                </a:lnTo>
                <a:lnTo>
                  <a:pt x="1212634" y="268490"/>
                </a:lnTo>
                <a:lnTo>
                  <a:pt x="1246174" y="268490"/>
                </a:lnTo>
                <a:lnTo>
                  <a:pt x="1270635" y="199034"/>
                </a:lnTo>
                <a:lnTo>
                  <a:pt x="1339329" y="199034"/>
                </a:lnTo>
                <a:lnTo>
                  <a:pt x="1363510" y="268490"/>
                </a:lnTo>
                <a:lnTo>
                  <a:pt x="1397088" y="268490"/>
                </a:lnTo>
                <a:close/>
              </a:path>
              <a:path w="3064509" h="638809">
                <a:moveTo>
                  <a:pt x="1474089" y="236753"/>
                </a:moveTo>
                <a:lnTo>
                  <a:pt x="1442859" y="236753"/>
                </a:lnTo>
                <a:lnTo>
                  <a:pt x="1441881" y="253619"/>
                </a:lnTo>
                <a:lnTo>
                  <a:pt x="1438694" y="268960"/>
                </a:lnTo>
                <a:lnTo>
                  <a:pt x="1432979" y="283222"/>
                </a:lnTo>
                <a:lnTo>
                  <a:pt x="1424393" y="296862"/>
                </a:lnTo>
                <a:lnTo>
                  <a:pt x="1455610" y="296862"/>
                </a:lnTo>
                <a:lnTo>
                  <a:pt x="1464767" y="285242"/>
                </a:lnTo>
                <a:lnTo>
                  <a:pt x="1470609" y="270611"/>
                </a:lnTo>
                <a:lnTo>
                  <a:pt x="1473581" y="254088"/>
                </a:lnTo>
                <a:lnTo>
                  <a:pt x="1474089" y="236753"/>
                </a:lnTo>
                <a:close/>
              </a:path>
              <a:path w="3064509" h="638809">
                <a:moveTo>
                  <a:pt x="1711871" y="366077"/>
                </a:moveTo>
                <a:lnTo>
                  <a:pt x="1680654" y="366077"/>
                </a:lnTo>
                <a:lnTo>
                  <a:pt x="1597152" y="529717"/>
                </a:lnTo>
                <a:lnTo>
                  <a:pt x="1551241" y="436575"/>
                </a:lnTo>
                <a:lnTo>
                  <a:pt x="1516494" y="366077"/>
                </a:lnTo>
                <a:lnTo>
                  <a:pt x="1482674" y="366077"/>
                </a:lnTo>
                <a:lnTo>
                  <a:pt x="1482674" y="570585"/>
                </a:lnTo>
                <a:lnTo>
                  <a:pt x="1513890" y="570585"/>
                </a:lnTo>
                <a:lnTo>
                  <a:pt x="1513890" y="436575"/>
                </a:lnTo>
                <a:lnTo>
                  <a:pt x="1582318" y="570585"/>
                </a:lnTo>
                <a:lnTo>
                  <a:pt x="1610156" y="570585"/>
                </a:lnTo>
                <a:lnTo>
                  <a:pt x="1631289" y="529717"/>
                </a:lnTo>
                <a:lnTo>
                  <a:pt x="1680654" y="434251"/>
                </a:lnTo>
                <a:lnTo>
                  <a:pt x="1680654" y="570585"/>
                </a:lnTo>
                <a:lnTo>
                  <a:pt x="1711871" y="570585"/>
                </a:lnTo>
                <a:lnTo>
                  <a:pt x="1711871" y="434251"/>
                </a:lnTo>
                <a:lnTo>
                  <a:pt x="1711871" y="366077"/>
                </a:lnTo>
                <a:close/>
              </a:path>
              <a:path w="3064509" h="638809">
                <a:moveTo>
                  <a:pt x="1729308" y="64033"/>
                </a:moveTo>
                <a:lnTo>
                  <a:pt x="1695754" y="64033"/>
                </a:lnTo>
                <a:lnTo>
                  <a:pt x="1634617" y="232613"/>
                </a:lnTo>
                <a:lnTo>
                  <a:pt x="1576844" y="64033"/>
                </a:lnTo>
                <a:lnTo>
                  <a:pt x="1543304" y="64033"/>
                </a:lnTo>
                <a:lnTo>
                  <a:pt x="1617179" y="268490"/>
                </a:lnTo>
                <a:lnTo>
                  <a:pt x="1649971" y="268490"/>
                </a:lnTo>
                <a:lnTo>
                  <a:pt x="1663890" y="232613"/>
                </a:lnTo>
                <a:lnTo>
                  <a:pt x="1729308" y="64033"/>
                </a:lnTo>
                <a:close/>
              </a:path>
              <a:path w="3064509" h="638809">
                <a:moveTo>
                  <a:pt x="1859381" y="18224"/>
                </a:moveTo>
                <a:lnTo>
                  <a:pt x="1841944" y="0"/>
                </a:lnTo>
                <a:lnTo>
                  <a:pt x="1804479" y="38773"/>
                </a:lnTo>
                <a:lnTo>
                  <a:pt x="1821129" y="54648"/>
                </a:lnTo>
                <a:lnTo>
                  <a:pt x="1859381" y="18224"/>
                </a:lnTo>
                <a:close/>
              </a:path>
              <a:path w="3064509" h="638809">
                <a:moveTo>
                  <a:pt x="1871853" y="541693"/>
                </a:moveTo>
                <a:lnTo>
                  <a:pt x="1795119" y="541693"/>
                </a:lnTo>
                <a:lnTo>
                  <a:pt x="1795119" y="366077"/>
                </a:lnTo>
                <a:lnTo>
                  <a:pt x="1763903" y="366077"/>
                </a:lnTo>
                <a:lnTo>
                  <a:pt x="1763903" y="570585"/>
                </a:lnTo>
                <a:lnTo>
                  <a:pt x="1871853" y="570585"/>
                </a:lnTo>
                <a:lnTo>
                  <a:pt x="1871853" y="541693"/>
                </a:lnTo>
                <a:close/>
              </a:path>
              <a:path w="3064509" h="638809">
                <a:moveTo>
                  <a:pt x="1909851" y="64033"/>
                </a:moveTo>
                <a:lnTo>
                  <a:pt x="1873961" y="64033"/>
                </a:lnTo>
                <a:lnTo>
                  <a:pt x="1827123" y="156375"/>
                </a:lnTo>
                <a:lnTo>
                  <a:pt x="1778203" y="64033"/>
                </a:lnTo>
                <a:lnTo>
                  <a:pt x="1742313" y="64033"/>
                </a:lnTo>
                <a:lnTo>
                  <a:pt x="1809686" y="187337"/>
                </a:lnTo>
                <a:lnTo>
                  <a:pt x="1809686" y="268490"/>
                </a:lnTo>
                <a:lnTo>
                  <a:pt x="1840928" y="268490"/>
                </a:lnTo>
                <a:lnTo>
                  <a:pt x="1840928" y="187845"/>
                </a:lnTo>
                <a:lnTo>
                  <a:pt x="1858441" y="156375"/>
                </a:lnTo>
                <a:lnTo>
                  <a:pt x="1909851" y="64033"/>
                </a:lnTo>
                <a:close/>
              </a:path>
              <a:path w="3064509" h="638809">
                <a:moveTo>
                  <a:pt x="2023008" y="320281"/>
                </a:moveTo>
                <a:lnTo>
                  <a:pt x="2005584" y="302082"/>
                </a:lnTo>
                <a:lnTo>
                  <a:pt x="1968119" y="340855"/>
                </a:lnTo>
                <a:lnTo>
                  <a:pt x="1984768" y="356717"/>
                </a:lnTo>
                <a:lnTo>
                  <a:pt x="2023008" y="320281"/>
                </a:lnTo>
                <a:close/>
              </a:path>
              <a:path w="3064509" h="638809">
                <a:moveTo>
                  <a:pt x="2048268" y="211531"/>
                </a:moveTo>
                <a:lnTo>
                  <a:pt x="2034806" y="176593"/>
                </a:lnTo>
                <a:lnTo>
                  <a:pt x="2005203" y="156489"/>
                </a:lnTo>
                <a:lnTo>
                  <a:pt x="1975599" y="140690"/>
                </a:lnTo>
                <a:lnTo>
                  <a:pt x="1962150" y="118643"/>
                </a:lnTo>
                <a:lnTo>
                  <a:pt x="1964169" y="107188"/>
                </a:lnTo>
                <a:lnTo>
                  <a:pt x="1969922" y="98221"/>
                </a:lnTo>
                <a:lnTo>
                  <a:pt x="1978939" y="92379"/>
                </a:lnTo>
                <a:lnTo>
                  <a:pt x="1990775" y="90284"/>
                </a:lnTo>
                <a:lnTo>
                  <a:pt x="2004148" y="92684"/>
                </a:lnTo>
                <a:lnTo>
                  <a:pt x="2015883" y="98767"/>
                </a:lnTo>
                <a:lnTo>
                  <a:pt x="2025459" y="106857"/>
                </a:lnTo>
                <a:lnTo>
                  <a:pt x="2032393" y="115265"/>
                </a:lnTo>
                <a:lnTo>
                  <a:pt x="2032393" y="90284"/>
                </a:lnTo>
                <a:lnTo>
                  <a:pt x="2032393" y="75450"/>
                </a:lnTo>
                <a:lnTo>
                  <a:pt x="2025154" y="70294"/>
                </a:lnTo>
                <a:lnTo>
                  <a:pt x="2015642" y="65798"/>
                </a:lnTo>
                <a:lnTo>
                  <a:pt x="2004034" y="62623"/>
                </a:lnTo>
                <a:lnTo>
                  <a:pt x="1990496" y="61417"/>
                </a:lnTo>
                <a:lnTo>
                  <a:pt x="1968639" y="65443"/>
                </a:lnTo>
                <a:lnTo>
                  <a:pt x="1949462" y="77025"/>
                </a:lnTo>
                <a:lnTo>
                  <a:pt x="1935848" y="95427"/>
                </a:lnTo>
                <a:lnTo>
                  <a:pt x="1930666" y="119938"/>
                </a:lnTo>
                <a:lnTo>
                  <a:pt x="1944001" y="155829"/>
                </a:lnTo>
                <a:lnTo>
                  <a:pt x="1973465" y="176593"/>
                </a:lnTo>
                <a:lnTo>
                  <a:pt x="2002675" y="192163"/>
                </a:lnTo>
                <a:lnTo>
                  <a:pt x="2016010" y="212826"/>
                </a:lnTo>
                <a:lnTo>
                  <a:pt x="2013559" y="225361"/>
                </a:lnTo>
                <a:lnTo>
                  <a:pt x="2006739" y="234670"/>
                </a:lnTo>
                <a:lnTo>
                  <a:pt x="1996274" y="240525"/>
                </a:lnTo>
                <a:lnTo>
                  <a:pt x="1996046" y="240525"/>
                </a:lnTo>
                <a:lnTo>
                  <a:pt x="1983219" y="242481"/>
                </a:lnTo>
                <a:lnTo>
                  <a:pt x="1970468" y="240525"/>
                </a:lnTo>
                <a:lnTo>
                  <a:pt x="1957717" y="235458"/>
                </a:lnTo>
                <a:lnTo>
                  <a:pt x="1946338" y="228434"/>
                </a:lnTo>
                <a:lnTo>
                  <a:pt x="1937689" y="220624"/>
                </a:lnTo>
                <a:lnTo>
                  <a:pt x="1937689" y="256273"/>
                </a:lnTo>
                <a:lnTo>
                  <a:pt x="1946033" y="262369"/>
                </a:lnTo>
                <a:lnTo>
                  <a:pt x="1956422" y="267423"/>
                </a:lnTo>
                <a:lnTo>
                  <a:pt x="1968563" y="270878"/>
                </a:lnTo>
                <a:lnTo>
                  <a:pt x="1982177" y="272148"/>
                </a:lnTo>
                <a:lnTo>
                  <a:pt x="2006879" y="268058"/>
                </a:lnTo>
                <a:lnTo>
                  <a:pt x="2027834" y="256273"/>
                </a:lnTo>
                <a:lnTo>
                  <a:pt x="2038591" y="242481"/>
                </a:lnTo>
                <a:lnTo>
                  <a:pt x="2042731" y="237134"/>
                </a:lnTo>
                <a:lnTo>
                  <a:pt x="2048268" y="211531"/>
                </a:lnTo>
                <a:close/>
              </a:path>
              <a:path w="3064509" h="638809">
                <a:moveTo>
                  <a:pt x="2082863" y="570585"/>
                </a:moveTo>
                <a:lnTo>
                  <a:pt x="2057146" y="501103"/>
                </a:lnTo>
                <a:lnTo>
                  <a:pt x="2046452" y="472211"/>
                </a:lnTo>
                <a:lnTo>
                  <a:pt x="2020938" y="403288"/>
                </a:lnTo>
                <a:lnTo>
                  <a:pt x="2014956" y="387146"/>
                </a:lnTo>
                <a:lnTo>
                  <a:pt x="2014956" y="472211"/>
                </a:lnTo>
                <a:lnTo>
                  <a:pt x="1966569" y="472211"/>
                </a:lnTo>
                <a:lnTo>
                  <a:pt x="1991029" y="403288"/>
                </a:lnTo>
                <a:lnTo>
                  <a:pt x="2014956" y="472211"/>
                </a:lnTo>
                <a:lnTo>
                  <a:pt x="2014956" y="387146"/>
                </a:lnTo>
                <a:lnTo>
                  <a:pt x="2007158" y="366077"/>
                </a:lnTo>
                <a:lnTo>
                  <a:pt x="1976716" y="366077"/>
                </a:lnTo>
                <a:lnTo>
                  <a:pt x="1898396" y="570585"/>
                </a:lnTo>
                <a:lnTo>
                  <a:pt x="1931962" y="570585"/>
                </a:lnTo>
                <a:lnTo>
                  <a:pt x="1956422" y="501103"/>
                </a:lnTo>
                <a:lnTo>
                  <a:pt x="2025103" y="501103"/>
                </a:lnTo>
                <a:lnTo>
                  <a:pt x="2049297" y="570585"/>
                </a:lnTo>
                <a:lnTo>
                  <a:pt x="2082863" y="570585"/>
                </a:lnTo>
                <a:close/>
              </a:path>
              <a:path w="3064509" h="638809">
                <a:moveTo>
                  <a:pt x="2251976" y="64033"/>
                </a:moveTo>
                <a:lnTo>
                  <a:pt x="2210358" y="64033"/>
                </a:lnTo>
                <a:lnTo>
                  <a:pt x="2121103" y="164680"/>
                </a:lnTo>
                <a:lnTo>
                  <a:pt x="2121103" y="64033"/>
                </a:lnTo>
                <a:lnTo>
                  <a:pt x="2089886" y="64033"/>
                </a:lnTo>
                <a:lnTo>
                  <a:pt x="2089886" y="268490"/>
                </a:lnTo>
                <a:lnTo>
                  <a:pt x="2121103" y="268490"/>
                </a:lnTo>
                <a:lnTo>
                  <a:pt x="2121103" y="170929"/>
                </a:lnTo>
                <a:lnTo>
                  <a:pt x="2209050" y="268490"/>
                </a:lnTo>
                <a:lnTo>
                  <a:pt x="2251189" y="268490"/>
                </a:lnTo>
                <a:lnTo>
                  <a:pt x="2161108" y="170929"/>
                </a:lnTo>
                <a:lnTo>
                  <a:pt x="2157272" y="166776"/>
                </a:lnTo>
                <a:lnTo>
                  <a:pt x="2159203" y="164680"/>
                </a:lnTo>
                <a:lnTo>
                  <a:pt x="2251976" y="64033"/>
                </a:lnTo>
                <a:close/>
              </a:path>
              <a:path w="3064509" h="638809">
                <a:moveTo>
                  <a:pt x="2286304" y="469112"/>
                </a:moveTo>
                <a:lnTo>
                  <a:pt x="2277148" y="421513"/>
                </a:lnTo>
                <a:lnTo>
                  <a:pt x="2255405" y="395211"/>
                </a:lnTo>
                <a:lnTo>
                  <a:pt x="2253526" y="392938"/>
                </a:lnTo>
                <a:lnTo>
                  <a:pt x="2253526" y="467296"/>
                </a:lnTo>
                <a:lnTo>
                  <a:pt x="2247239" y="502297"/>
                </a:lnTo>
                <a:lnTo>
                  <a:pt x="2228939" y="525272"/>
                </a:lnTo>
                <a:lnTo>
                  <a:pt x="2199525" y="537857"/>
                </a:lnTo>
                <a:lnTo>
                  <a:pt x="2159863" y="541693"/>
                </a:lnTo>
                <a:lnTo>
                  <a:pt x="2147392" y="541693"/>
                </a:lnTo>
                <a:lnTo>
                  <a:pt x="2147392" y="395211"/>
                </a:lnTo>
                <a:lnTo>
                  <a:pt x="2159089" y="395211"/>
                </a:lnTo>
                <a:lnTo>
                  <a:pt x="2198649" y="398970"/>
                </a:lnTo>
                <a:lnTo>
                  <a:pt x="2228354" y="411251"/>
                </a:lnTo>
                <a:lnTo>
                  <a:pt x="2247036" y="433527"/>
                </a:lnTo>
                <a:lnTo>
                  <a:pt x="2253526" y="467296"/>
                </a:lnTo>
                <a:lnTo>
                  <a:pt x="2253526" y="392938"/>
                </a:lnTo>
                <a:lnTo>
                  <a:pt x="2250757" y="389585"/>
                </a:lnTo>
                <a:lnTo>
                  <a:pt x="2208707" y="371678"/>
                </a:lnTo>
                <a:lnTo>
                  <a:pt x="2152573" y="366077"/>
                </a:lnTo>
                <a:lnTo>
                  <a:pt x="2116163" y="366077"/>
                </a:lnTo>
                <a:lnTo>
                  <a:pt x="2116163" y="570585"/>
                </a:lnTo>
                <a:lnTo>
                  <a:pt x="2153107" y="570585"/>
                </a:lnTo>
                <a:lnTo>
                  <a:pt x="2208923" y="564680"/>
                </a:lnTo>
                <a:lnTo>
                  <a:pt x="2250821" y="546379"/>
                </a:lnTo>
                <a:lnTo>
                  <a:pt x="2254732" y="541693"/>
                </a:lnTo>
                <a:lnTo>
                  <a:pt x="2277160" y="514819"/>
                </a:lnTo>
                <a:lnTo>
                  <a:pt x="2286304" y="469112"/>
                </a:lnTo>
                <a:close/>
              </a:path>
              <a:path w="3064509" h="638809">
                <a:moveTo>
                  <a:pt x="2419502" y="366077"/>
                </a:moveTo>
                <a:lnTo>
                  <a:pt x="2324023" y="366077"/>
                </a:lnTo>
                <a:lnTo>
                  <a:pt x="2324023" y="570585"/>
                </a:lnTo>
                <a:lnTo>
                  <a:pt x="2419502" y="570585"/>
                </a:lnTo>
                <a:lnTo>
                  <a:pt x="2419502" y="541693"/>
                </a:lnTo>
                <a:lnTo>
                  <a:pt x="2355240" y="541693"/>
                </a:lnTo>
                <a:lnTo>
                  <a:pt x="2355240" y="482650"/>
                </a:lnTo>
                <a:lnTo>
                  <a:pt x="2400782" y="482650"/>
                </a:lnTo>
                <a:lnTo>
                  <a:pt x="2400782" y="453758"/>
                </a:lnTo>
                <a:lnTo>
                  <a:pt x="2355240" y="453758"/>
                </a:lnTo>
                <a:lnTo>
                  <a:pt x="2355240" y="395211"/>
                </a:lnTo>
                <a:lnTo>
                  <a:pt x="2419502" y="395211"/>
                </a:lnTo>
                <a:lnTo>
                  <a:pt x="2419502" y="366077"/>
                </a:lnTo>
                <a:close/>
              </a:path>
              <a:path w="3064509" h="638809">
                <a:moveTo>
                  <a:pt x="2472321" y="64033"/>
                </a:moveTo>
                <a:lnTo>
                  <a:pt x="2441117" y="64033"/>
                </a:lnTo>
                <a:lnTo>
                  <a:pt x="2441117" y="162090"/>
                </a:lnTo>
                <a:lnTo>
                  <a:pt x="2436317" y="196405"/>
                </a:lnTo>
                <a:lnTo>
                  <a:pt x="2422829" y="222186"/>
                </a:lnTo>
                <a:lnTo>
                  <a:pt x="2402040" y="238404"/>
                </a:lnTo>
                <a:lnTo>
                  <a:pt x="2375293" y="244043"/>
                </a:lnTo>
                <a:lnTo>
                  <a:pt x="2345093" y="237121"/>
                </a:lnTo>
                <a:lnTo>
                  <a:pt x="2324595" y="218744"/>
                </a:lnTo>
                <a:lnTo>
                  <a:pt x="2312911" y="192455"/>
                </a:lnTo>
                <a:lnTo>
                  <a:pt x="2309241" y="162090"/>
                </a:lnTo>
                <a:lnTo>
                  <a:pt x="2309215" y="64033"/>
                </a:lnTo>
                <a:lnTo>
                  <a:pt x="2277986" y="64033"/>
                </a:lnTo>
                <a:lnTo>
                  <a:pt x="2277986" y="162090"/>
                </a:lnTo>
                <a:lnTo>
                  <a:pt x="2283676" y="206438"/>
                </a:lnTo>
                <a:lnTo>
                  <a:pt x="2301265" y="241338"/>
                </a:lnTo>
                <a:lnTo>
                  <a:pt x="2331555" y="264198"/>
                </a:lnTo>
                <a:lnTo>
                  <a:pt x="2375293" y="272402"/>
                </a:lnTo>
                <a:lnTo>
                  <a:pt x="2414486" y="264452"/>
                </a:lnTo>
                <a:lnTo>
                  <a:pt x="2442375" y="244043"/>
                </a:lnTo>
                <a:lnTo>
                  <a:pt x="2445181" y="241998"/>
                </a:lnTo>
                <a:lnTo>
                  <a:pt x="2465184" y="207098"/>
                </a:lnTo>
                <a:lnTo>
                  <a:pt x="2472283" y="162090"/>
                </a:lnTo>
                <a:lnTo>
                  <a:pt x="2472321" y="64033"/>
                </a:lnTo>
                <a:close/>
              </a:path>
              <a:path w="3064509" h="638809">
                <a:moveTo>
                  <a:pt x="2557640" y="311962"/>
                </a:moveTo>
                <a:lnTo>
                  <a:pt x="2531376" y="311962"/>
                </a:lnTo>
                <a:lnTo>
                  <a:pt x="2516543" y="334594"/>
                </a:lnTo>
                <a:lnTo>
                  <a:pt x="2501442" y="311962"/>
                </a:lnTo>
                <a:lnTo>
                  <a:pt x="2475712" y="311962"/>
                </a:lnTo>
                <a:lnTo>
                  <a:pt x="2502497" y="351764"/>
                </a:lnTo>
                <a:lnTo>
                  <a:pt x="2529814" y="351764"/>
                </a:lnTo>
                <a:lnTo>
                  <a:pt x="2541816" y="334594"/>
                </a:lnTo>
                <a:lnTo>
                  <a:pt x="2557640" y="311962"/>
                </a:lnTo>
                <a:close/>
              </a:path>
              <a:path w="3064509" h="638809">
                <a:moveTo>
                  <a:pt x="2584970" y="366077"/>
                </a:moveTo>
                <a:lnTo>
                  <a:pt x="2451760" y="366077"/>
                </a:lnTo>
                <a:lnTo>
                  <a:pt x="2451760" y="395211"/>
                </a:lnTo>
                <a:lnTo>
                  <a:pt x="2544902" y="395211"/>
                </a:lnTo>
                <a:lnTo>
                  <a:pt x="2451506" y="547420"/>
                </a:lnTo>
                <a:lnTo>
                  <a:pt x="2451506" y="570585"/>
                </a:lnTo>
                <a:lnTo>
                  <a:pt x="2584183" y="570585"/>
                </a:lnTo>
                <a:lnTo>
                  <a:pt x="2584183" y="541693"/>
                </a:lnTo>
                <a:lnTo>
                  <a:pt x="2490266" y="541693"/>
                </a:lnTo>
                <a:lnTo>
                  <a:pt x="2584970" y="389229"/>
                </a:lnTo>
                <a:lnTo>
                  <a:pt x="2584970" y="366077"/>
                </a:lnTo>
                <a:close/>
              </a:path>
              <a:path w="3064509" h="638809">
                <a:moveTo>
                  <a:pt x="2720771" y="366077"/>
                </a:moveTo>
                <a:lnTo>
                  <a:pt x="2625293" y="366077"/>
                </a:lnTo>
                <a:lnTo>
                  <a:pt x="2625293" y="570585"/>
                </a:lnTo>
                <a:lnTo>
                  <a:pt x="2720771" y="570585"/>
                </a:lnTo>
                <a:lnTo>
                  <a:pt x="2720771" y="541693"/>
                </a:lnTo>
                <a:lnTo>
                  <a:pt x="2656509" y="541693"/>
                </a:lnTo>
                <a:lnTo>
                  <a:pt x="2656509" y="482650"/>
                </a:lnTo>
                <a:lnTo>
                  <a:pt x="2702039" y="482650"/>
                </a:lnTo>
                <a:lnTo>
                  <a:pt x="2702039" y="453758"/>
                </a:lnTo>
                <a:lnTo>
                  <a:pt x="2656509" y="453758"/>
                </a:lnTo>
                <a:lnTo>
                  <a:pt x="2656509" y="395211"/>
                </a:lnTo>
                <a:lnTo>
                  <a:pt x="2720771" y="395211"/>
                </a:lnTo>
                <a:lnTo>
                  <a:pt x="2720771" y="366077"/>
                </a:lnTo>
                <a:close/>
              </a:path>
              <a:path w="3064509" h="638809">
                <a:moveTo>
                  <a:pt x="2748369" y="64033"/>
                </a:moveTo>
                <a:lnTo>
                  <a:pt x="2717152" y="64033"/>
                </a:lnTo>
                <a:lnTo>
                  <a:pt x="2633637" y="227660"/>
                </a:lnTo>
                <a:lnTo>
                  <a:pt x="2587726" y="134518"/>
                </a:lnTo>
                <a:lnTo>
                  <a:pt x="2552979" y="64033"/>
                </a:lnTo>
                <a:lnTo>
                  <a:pt x="2519159" y="64033"/>
                </a:lnTo>
                <a:lnTo>
                  <a:pt x="2519159" y="268490"/>
                </a:lnTo>
                <a:lnTo>
                  <a:pt x="2550376" y="268490"/>
                </a:lnTo>
                <a:lnTo>
                  <a:pt x="2550376" y="134518"/>
                </a:lnTo>
                <a:lnTo>
                  <a:pt x="2618803" y="268490"/>
                </a:lnTo>
                <a:lnTo>
                  <a:pt x="2646642" y="268490"/>
                </a:lnTo>
                <a:lnTo>
                  <a:pt x="2667762" y="227660"/>
                </a:lnTo>
                <a:lnTo>
                  <a:pt x="2717152" y="132168"/>
                </a:lnTo>
                <a:lnTo>
                  <a:pt x="2717152" y="268490"/>
                </a:lnTo>
                <a:lnTo>
                  <a:pt x="2748369" y="268490"/>
                </a:lnTo>
                <a:lnTo>
                  <a:pt x="2748369" y="132168"/>
                </a:lnTo>
                <a:lnTo>
                  <a:pt x="2748369" y="64033"/>
                </a:lnTo>
                <a:close/>
              </a:path>
              <a:path w="3064509" h="638809">
                <a:moveTo>
                  <a:pt x="2989529" y="64033"/>
                </a:moveTo>
                <a:lnTo>
                  <a:pt x="2958312" y="64033"/>
                </a:lnTo>
                <a:lnTo>
                  <a:pt x="2958312" y="162090"/>
                </a:lnTo>
                <a:lnTo>
                  <a:pt x="2953512" y="196405"/>
                </a:lnTo>
                <a:lnTo>
                  <a:pt x="2940037" y="222186"/>
                </a:lnTo>
                <a:lnTo>
                  <a:pt x="2919234" y="238404"/>
                </a:lnTo>
                <a:lnTo>
                  <a:pt x="2892488" y="244043"/>
                </a:lnTo>
                <a:lnTo>
                  <a:pt x="2862300" y="237121"/>
                </a:lnTo>
                <a:lnTo>
                  <a:pt x="2841790" y="218744"/>
                </a:lnTo>
                <a:lnTo>
                  <a:pt x="2830118" y="192455"/>
                </a:lnTo>
                <a:lnTo>
                  <a:pt x="2826435" y="162090"/>
                </a:lnTo>
                <a:lnTo>
                  <a:pt x="2826410" y="64033"/>
                </a:lnTo>
                <a:lnTo>
                  <a:pt x="2795181" y="64033"/>
                </a:lnTo>
                <a:lnTo>
                  <a:pt x="2795181" y="162090"/>
                </a:lnTo>
                <a:lnTo>
                  <a:pt x="2800883" y="206438"/>
                </a:lnTo>
                <a:lnTo>
                  <a:pt x="2818473" y="241338"/>
                </a:lnTo>
                <a:lnTo>
                  <a:pt x="2848749" y="264198"/>
                </a:lnTo>
                <a:lnTo>
                  <a:pt x="2892488" y="272402"/>
                </a:lnTo>
                <a:lnTo>
                  <a:pt x="2931693" y="264452"/>
                </a:lnTo>
                <a:lnTo>
                  <a:pt x="2959582" y="244043"/>
                </a:lnTo>
                <a:lnTo>
                  <a:pt x="2962376" y="241998"/>
                </a:lnTo>
                <a:lnTo>
                  <a:pt x="2982379" y="207098"/>
                </a:lnTo>
                <a:lnTo>
                  <a:pt x="2989491" y="162090"/>
                </a:lnTo>
                <a:lnTo>
                  <a:pt x="2989529" y="64033"/>
                </a:lnTo>
                <a:close/>
              </a:path>
              <a:path w="3064509" h="638809">
                <a:moveTo>
                  <a:pt x="3063938" y="236753"/>
                </a:moveTo>
                <a:lnTo>
                  <a:pt x="3032722" y="236753"/>
                </a:lnTo>
                <a:lnTo>
                  <a:pt x="3031731" y="253619"/>
                </a:lnTo>
                <a:lnTo>
                  <a:pt x="3028556" y="268960"/>
                </a:lnTo>
                <a:lnTo>
                  <a:pt x="3022841" y="283222"/>
                </a:lnTo>
                <a:lnTo>
                  <a:pt x="3014243" y="296862"/>
                </a:lnTo>
                <a:lnTo>
                  <a:pt x="3045472" y="296862"/>
                </a:lnTo>
                <a:lnTo>
                  <a:pt x="3054604" y="285242"/>
                </a:lnTo>
                <a:lnTo>
                  <a:pt x="3060458" y="270611"/>
                </a:lnTo>
                <a:lnTo>
                  <a:pt x="3063430" y="254088"/>
                </a:lnTo>
                <a:lnTo>
                  <a:pt x="3063938" y="236753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49568" y="1506284"/>
            <a:ext cx="10091246" cy="5663730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 marR="5080">
              <a:lnSpc>
                <a:spcPts val="10710"/>
              </a:lnSpc>
              <a:spcBef>
                <a:spcPts val="1365"/>
              </a:spcBef>
            </a:pPr>
            <a:r>
              <a:rPr lang="sk-SK" sz="9900" dirty="0"/>
              <a:t>Myslieť a konať na základe hodnôt, vedomostí a dát.</a:t>
            </a:r>
            <a:endParaRPr sz="9900" dirty="0"/>
          </a:p>
        </p:txBody>
      </p:sp>
      <p:grpSp>
        <p:nvGrpSpPr>
          <p:cNvPr id="14" name="object 14"/>
          <p:cNvGrpSpPr/>
          <p:nvPr/>
        </p:nvGrpSpPr>
        <p:grpSpPr>
          <a:xfrm>
            <a:off x="1162268" y="1193681"/>
            <a:ext cx="10052050" cy="188595"/>
            <a:chOff x="1162268" y="1193681"/>
            <a:chExt cx="10052050" cy="188595"/>
          </a:xfrm>
        </p:grpSpPr>
        <p:sp>
          <p:nvSpPr>
            <p:cNvPr id="15" name="object 15"/>
            <p:cNvSpPr/>
            <p:nvPr/>
          </p:nvSpPr>
          <p:spPr>
            <a:xfrm>
              <a:off x="1162268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12951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63635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664E9A6-C713-4EAF-9D49-0E73B79E5CCC}"/>
              </a:ext>
            </a:extLst>
          </p:cNvPr>
          <p:cNvSpPr/>
          <p:nvPr/>
        </p:nvSpPr>
        <p:spPr>
          <a:xfrm>
            <a:off x="1812288" y="3273608"/>
            <a:ext cx="1546224" cy="1492373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500" b="1" dirty="0"/>
              <a:t>Vedomosti </a:t>
            </a:r>
            <a:r>
              <a:rPr lang="sk-SK" sz="1500" b="1" dirty="0" err="1"/>
              <a:t>vs</a:t>
            </a:r>
            <a:r>
              <a:rPr lang="sk-SK" sz="1500" b="1" dirty="0"/>
              <a:t>. zručnosti?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9D0DF130-2069-4EE1-967F-22D15EA24623}"/>
              </a:ext>
            </a:extLst>
          </p:cNvPr>
          <p:cNvSpPr/>
          <p:nvPr/>
        </p:nvSpPr>
        <p:spPr>
          <a:xfrm>
            <a:off x="2965450" y="4908488"/>
            <a:ext cx="1546224" cy="1492373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/>
              <a:t>Minimálny učebný výstup?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80E25A1-3C12-4AC8-965D-A9CCE84DE32B}"/>
              </a:ext>
            </a:extLst>
          </p:cNvPr>
          <p:cNvSpPr/>
          <p:nvPr/>
        </p:nvSpPr>
        <p:spPr>
          <a:xfrm>
            <a:off x="3780791" y="2766287"/>
            <a:ext cx="1546224" cy="1492373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500" b="1" dirty="0"/>
              <a:t>Štandardy: ročníky </a:t>
            </a:r>
          </a:p>
          <a:p>
            <a:pPr algn="ctr"/>
            <a:r>
              <a:rPr lang="sk-SK" sz="1500" b="1" dirty="0" err="1"/>
              <a:t>vs</a:t>
            </a:r>
            <a:r>
              <a:rPr lang="sk-SK" sz="1500" b="1" dirty="0"/>
              <a:t>. </a:t>
            </a:r>
          </a:p>
          <a:p>
            <a:pPr algn="ctr"/>
            <a:r>
              <a:rPr lang="sk-SK" sz="1500" b="1" dirty="0"/>
              <a:t>cykly?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E5266C16-A5B4-45BC-9450-9F606B34773D}"/>
              </a:ext>
            </a:extLst>
          </p:cNvPr>
          <p:cNvSpPr/>
          <p:nvPr/>
        </p:nvSpPr>
        <p:spPr>
          <a:xfrm>
            <a:off x="10312717" y="3218241"/>
            <a:ext cx="1546224" cy="1492373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/>
              <a:t>Autonómia samospráv?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795AF23D-3009-4431-AD64-76E0CE6A169C}"/>
              </a:ext>
            </a:extLst>
          </p:cNvPr>
          <p:cNvSpPr/>
          <p:nvPr/>
        </p:nvSpPr>
        <p:spPr>
          <a:xfrm>
            <a:off x="5317412" y="5188709"/>
            <a:ext cx="1546224" cy="1492373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500" b="1" dirty="0"/>
              <a:t>KP NIVaM?</a:t>
            </a:r>
          </a:p>
          <a:p>
            <a:pPr algn="ctr"/>
            <a:r>
              <a:rPr lang="sk-SK" sz="1500" b="1" dirty="0"/>
              <a:t>RCPU?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655E767-9B22-4742-9366-8F60194D1205}"/>
              </a:ext>
            </a:extLst>
          </p:cNvPr>
          <p:cNvSpPr/>
          <p:nvPr/>
        </p:nvSpPr>
        <p:spPr>
          <a:xfrm>
            <a:off x="5817236" y="2987675"/>
            <a:ext cx="1546224" cy="1492373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500" b="1" dirty="0"/>
              <a:t>Integrovať predmety?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C4A53546-10A9-43D2-BC7B-D607C5FFC99D}"/>
              </a:ext>
            </a:extLst>
          </p:cNvPr>
          <p:cNvSpPr/>
          <p:nvPr/>
        </p:nvSpPr>
        <p:spPr>
          <a:xfrm>
            <a:off x="11576050" y="1911396"/>
            <a:ext cx="1546224" cy="1492373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/>
              <a:t>Sektorové rady?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4F0CE84-5405-4DF3-BE97-5B91E9680A35}"/>
              </a:ext>
            </a:extLst>
          </p:cNvPr>
          <p:cNvSpPr/>
          <p:nvPr/>
        </p:nvSpPr>
        <p:spPr>
          <a:xfrm>
            <a:off x="12018644" y="4162301"/>
            <a:ext cx="1546224" cy="1492373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/>
              <a:t>Mäkké zručnosti?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7B0C802C-C717-4FB6-92FA-DD3E3508BE08}"/>
              </a:ext>
            </a:extLst>
          </p:cNvPr>
          <p:cNvSpPr/>
          <p:nvPr/>
        </p:nvSpPr>
        <p:spPr>
          <a:xfrm>
            <a:off x="13207361" y="2715709"/>
            <a:ext cx="1546224" cy="1492373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/>
              <a:t>Duál?</a:t>
            </a: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DD1F6049-B2EE-4365-9AA8-7C5266E8F972}"/>
              </a:ext>
            </a:extLst>
          </p:cNvPr>
          <p:cNvSpPr/>
          <p:nvPr/>
        </p:nvSpPr>
        <p:spPr>
          <a:xfrm>
            <a:off x="13973807" y="4379710"/>
            <a:ext cx="1546224" cy="1492373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/>
              <a:t>Strategickí investori?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3F4F6E4D-B4E7-4C14-BE49-D44798B123FF}"/>
              </a:ext>
            </a:extLst>
          </p:cNvPr>
          <p:cNvSpPr/>
          <p:nvPr/>
        </p:nvSpPr>
        <p:spPr>
          <a:xfrm>
            <a:off x="8729663" y="6257522"/>
            <a:ext cx="1546224" cy="1492373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>
                <a:solidFill>
                  <a:schemeClr val="tx1"/>
                </a:solidFill>
              </a:rPr>
              <a:t>Členovia v správnych radách?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2A945FB8-0B43-41B1-BEDA-20D132061101}"/>
              </a:ext>
            </a:extLst>
          </p:cNvPr>
          <p:cNvSpPr/>
          <p:nvPr/>
        </p:nvSpPr>
        <p:spPr>
          <a:xfrm>
            <a:off x="7183439" y="7318675"/>
            <a:ext cx="1546224" cy="1492373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>
                <a:solidFill>
                  <a:schemeClr val="tx1"/>
                </a:solidFill>
              </a:rPr>
              <a:t>Akademická sloboda </a:t>
            </a:r>
            <a:r>
              <a:rPr lang="sk-SK" sz="1400" b="1" dirty="0" err="1">
                <a:solidFill>
                  <a:schemeClr val="tx1"/>
                </a:solidFill>
              </a:rPr>
              <a:t>vs</a:t>
            </a:r>
            <a:r>
              <a:rPr lang="sk-SK" sz="1400" b="1" dirty="0">
                <a:solidFill>
                  <a:schemeClr val="tx1"/>
                </a:solidFill>
              </a:rPr>
              <a:t>. zodpovednosť?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2CD8828E-C882-4F6B-97AB-8BAE692AA43B}"/>
              </a:ext>
            </a:extLst>
          </p:cNvPr>
          <p:cNvSpPr/>
          <p:nvPr/>
        </p:nvSpPr>
        <p:spPr>
          <a:xfrm>
            <a:off x="8862060" y="8308516"/>
            <a:ext cx="1546224" cy="1492373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>
                <a:solidFill>
                  <a:schemeClr val="tx1"/>
                </a:solidFill>
              </a:rPr>
              <a:t>Ďalšia téma?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211A6AD7-10C6-48FC-8290-ECEF37D97A53}"/>
              </a:ext>
            </a:extLst>
          </p:cNvPr>
          <p:cNvSpPr/>
          <p:nvPr/>
        </p:nvSpPr>
        <p:spPr>
          <a:xfrm>
            <a:off x="10472420" y="6895004"/>
            <a:ext cx="1546224" cy="1492373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 err="1">
                <a:solidFill>
                  <a:schemeClr val="tx1"/>
                </a:solidFill>
              </a:rPr>
              <a:t>Lorem</a:t>
            </a:r>
            <a:r>
              <a:rPr lang="sk-SK" sz="1400" b="1" dirty="0">
                <a:solidFill>
                  <a:schemeClr val="tx1"/>
                </a:solidFill>
              </a:rPr>
              <a:t> </a:t>
            </a:r>
            <a:r>
              <a:rPr lang="sk-SK" sz="1400" b="1" dirty="0" err="1">
                <a:solidFill>
                  <a:schemeClr val="tx1"/>
                </a:solidFill>
              </a:rPr>
              <a:t>ipsum</a:t>
            </a:r>
            <a:r>
              <a:rPr lang="sk-SK" sz="1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1B4018B9-4AFB-42E2-AD44-8BA5D9BAAFC3}"/>
              </a:ext>
            </a:extLst>
          </p:cNvPr>
          <p:cNvSpPr/>
          <p:nvPr/>
        </p:nvSpPr>
        <p:spPr>
          <a:xfrm>
            <a:off x="10766108" y="8555027"/>
            <a:ext cx="1546224" cy="1492373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 err="1">
                <a:solidFill>
                  <a:schemeClr val="tx1"/>
                </a:solidFill>
              </a:rPr>
              <a:t>Lorem</a:t>
            </a:r>
            <a:r>
              <a:rPr lang="sk-SK" sz="1400" b="1" dirty="0">
                <a:solidFill>
                  <a:schemeClr val="tx1"/>
                </a:solidFill>
              </a:rPr>
              <a:t> </a:t>
            </a:r>
            <a:r>
              <a:rPr lang="sk-SK" sz="1400" b="1" dirty="0" err="1">
                <a:solidFill>
                  <a:schemeClr val="tx1"/>
                </a:solidFill>
              </a:rPr>
              <a:t>ipsum</a:t>
            </a:r>
            <a:r>
              <a:rPr lang="sk-SK" sz="1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C60E8AE1-88CC-44C9-B6DA-1C1E044BE0A8}"/>
              </a:ext>
            </a:extLst>
          </p:cNvPr>
          <p:cNvSpPr/>
          <p:nvPr/>
        </p:nvSpPr>
        <p:spPr>
          <a:xfrm>
            <a:off x="7136924" y="9091367"/>
            <a:ext cx="1546224" cy="1492373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1400" b="1" dirty="0" err="1">
                <a:solidFill>
                  <a:schemeClr val="tx1"/>
                </a:solidFill>
              </a:rPr>
              <a:t>Lorem</a:t>
            </a:r>
            <a:r>
              <a:rPr lang="sk-SK" sz="1400" b="1" dirty="0">
                <a:solidFill>
                  <a:schemeClr val="tx1"/>
                </a:solidFill>
              </a:rPr>
              <a:t> </a:t>
            </a:r>
            <a:r>
              <a:rPr lang="sk-SK" sz="1400" b="1" dirty="0" err="1">
                <a:solidFill>
                  <a:schemeClr val="tx1"/>
                </a:solidFill>
              </a:rPr>
              <a:t>ipsum</a:t>
            </a:r>
            <a:r>
              <a:rPr lang="sk-SK" sz="14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62C76D68-7DAF-43DC-BAAB-9E261F189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0207" y="351334"/>
            <a:ext cx="13626464" cy="139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60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664E9A6-C713-4EAF-9D49-0E73B79E5CCC}"/>
              </a:ext>
            </a:extLst>
          </p:cNvPr>
          <p:cNvSpPr/>
          <p:nvPr/>
        </p:nvSpPr>
        <p:spPr>
          <a:xfrm>
            <a:off x="7266051" y="3957905"/>
            <a:ext cx="802643" cy="741565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900" b="1" dirty="0"/>
              <a:t>Vedomosti </a:t>
            </a:r>
            <a:r>
              <a:rPr lang="sk-SK" sz="900" b="1" dirty="0" err="1"/>
              <a:t>vs</a:t>
            </a:r>
            <a:r>
              <a:rPr lang="sk-SK" sz="900" b="1" dirty="0"/>
              <a:t>. zručnosti?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9D0DF130-2069-4EE1-967F-22D15EA24623}"/>
              </a:ext>
            </a:extLst>
          </p:cNvPr>
          <p:cNvSpPr/>
          <p:nvPr/>
        </p:nvSpPr>
        <p:spPr>
          <a:xfrm>
            <a:off x="8091719" y="4625255"/>
            <a:ext cx="802643" cy="741565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900" b="1" dirty="0"/>
              <a:t>Minimálny učebný výstup?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80E25A1-3C12-4AC8-965D-A9CCE84DE32B}"/>
              </a:ext>
            </a:extLst>
          </p:cNvPr>
          <p:cNvSpPr/>
          <p:nvPr/>
        </p:nvSpPr>
        <p:spPr>
          <a:xfrm>
            <a:off x="8271500" y="3753827"/>
            <a:ext cx="802643" cy="741565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900" b="1" dirty="0"/>
              <a:t>Štandardy: ročníky </a:t>
            </a:r>
          </a:p>
          <a:p>
            <a:pPr algn="ctr"/>
            <a:r>
              <a:rPr lang="sk-SK" sz="900" b="1" dirty="0" err="1"/>
              <a:t>vs</a:t>
            </a:r>
            <a:r>
              <a:rPr lang="sk-SK" sz="900" b="1" dirty="0"/>
              <a:t>. </a:t>
            </a:r>
          </a:p>
          <a:p>
            <a:pPr algn="ctr"/>
            <a:r>
              <a:rPr lang="sk-SK" sz="900" b="1" dirty="0"/>
              <a:t>cykly?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E5266C16-A5B4-45BC-9450-9F606B34773D}"/>
              </a:ext>
            </a:extLst>
          </p:cNvPr>
          <p:cNvSpPr/>
          <p:nvPr/>
        </p:nvSpPr>
        <p:spPr>
          <a:xfrm>
            <a:off x="12936269" y="3509059"/>
            <a:ext cx="802643" cy="741565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Autonómia samospráv?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795AF23D-3009-4431-AD64-76E0CE6A169C}"/>
              </a:ext>
            </a:extLst>
          </p:cNvPr>
          <p:cNvSpPr/>
          <p:nvPr/>
        </p:nvSpPr>
        <p:spPr>
          <a:xfrm>
            <a:off x="9331331" y="3829271"/>
            <a:ext cx="802643" cy="741565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900" b="1" dirty="0"/>
              <a:t>KP NIVaM?</a:t>
            </a:r>
          </a:p>
          <a:p>
            <a:pPr algn="ctr"/>
            <a:r>
              <a:rPr lang="sk-SK" sz="900" b="1" dirty="0"/>
              <a:t>RCPU?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655E767-9B22-4742-9366-8F60194D1205}"/>
              </a:ext>
            </a:extLst>
          </p:cNvPr>
          <p:cNvSpPr/>
          <p:nvPr/>
        </p:nvSpPr>
        <p:spPr>
          <a:xfrm>
            <a:off x="9249407" y="4780088"/>
            <a:ext cx="802643" cy="741565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900" b="1" dirty="0"/>
              <a:t>Integrovať predmety?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C4A53546-10A9-43D2-BC7B-D607C5FFC99D}"/>
              </a:ext>
            </a:extLst>
          </p:cNvPr>
          <p:cNvSpPr/>
          <p:nvPr/>
        </p:nvSpPr>
        <p:spPr>
          <a:xfrm>
            <a:off x="11576050" y="1911396"/>
            <a:ext cx="802643" cy="741565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Sektorové rady?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4F0CE84-5405-4DF3-BE97-5B91E9680A35}"/>
              </a:ext>
            </a:extLst>
          </p:cNvPr>
          <p:cNvSpPr/>
          <p:nvPr/>
        </p:nvSpPr>
        <p:spPr>
          <a:xfrm>
            <a:off x="11808787" y="3376571"/>
            <a:ext cx="802643" cy="741565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Mäkké zručnosti?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7B0C802C-C717-4FB6-92FA-DD3E3508BE08}"/>
              </a:ext>
            </a:extLst>
          </p:cNvPr>
          <p:cNvSpPr/>
          <p:nvPr/>
        </p:nvSpPr>
        <p:spPr>
          <a:xfrm>
            <a:off x="12378693" y="2669928"/>
            <a:ext cx="802643" cy="741565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Duál?</a:t>
            </a: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DD1F6049-B2EE-4365-9AA8-7C5266E8F972}"/>
              </a:ext>
            </a:extLst>
          </p:cNvPr>
          <p:cNvSpPr/>
          <p:nvPr/>
        </p:nvSpPr>
        <p:spPr>
          <a:xfrm>
            <a:off x="11124250" y="2734693"/>
            <a:ext cx="802643" cy="741565"/>
          </a:xfrm>
          <a:prstGeom prst="ellipse">
            <a:avLst/>
          </a:prstGeom>
          <a:solidFill>
            <a:srgbClr val="00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Strategickí investori?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3F4F6E4D-B4E7-4C14-BE49-D44798B123FF}"/>
              </a:ext>
            </a:extLst>
          </p:cNvPr>
          <p:cNvSpPr/>
          <p:nvPr/>
        </p:nvSpPr>
        <p:spPr>
          <a:xfrm>
            <a:off x="10089303" y="5830010"/>
            <a:ext cx="802643" cy="741565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>
                <a:solidFill>
                  <a:schemeClr val="tx1"/>
                </a:solidFill>
              </a:rPr>
              <a:t>Členovia v správnych radách?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2A945FB8-0B43-41B1-BEDA-20D132061101}"/>
              </a:ext>
            </a:extLst>
          </p:cNvPr>
          <p:cNvSpPr/>
          <p:nvPr/>
        </p:nvSpPr>
        <p:spPr>
          <a:xfrm>
            <a:off x="9089037" y="6282524"/>
            <a:ext cx="802643" cy="741565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700" b="1" dirty="0">
                <a:solidFill>
                  <a:schemeClr val="tx1"/>
                </a:solidFill>
              </a:rPr>
              <a:t>Akademická sloboda </a:t>
            </a:r>
            <a:r>
              <a:rPr lang="sk-SK" sz="700" b="1" dirty="0" err="1">
                <a:solidFill>
                  <a:schemeClr val="tx1"/>
                </a:solidFill>
              </a:rPr>
              <a:t>vs</a:t>
            </a:r>
            <a:r>
              <a:rPr lang="sk-SK" sz="700" b="1" dirty="0">
                <a:solidFill>
                  <a:schemeClr val="tx1"/>
                </a:solidFill>
              </a:rPr>
              <a:t>. zodpovednosť?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2CD8828E-C882-4F6B-97AB-8BAE692AA43B}"/>
              </a:ext>
            </a:extLst>
          </p:cNvPr>
          <p:cNvSpPr/>
          <p:nvPr/>
        </p:nvSpPr>
        <p:spPr>
          <a:xfrm>
            <a:off x="10081598" y="6809385"/>
            <a:ext cx="802643" cy="741565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>
                <a:solidFill>
                  <a:schemeClr val="tx1"/>
                </a:solidFill>
              </a:rPr>
              <a:t>Ďalšia téma?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211A6AD7-10C6-48FC-8290-ECEF37D97A53}"/>
              </a:ext>
            </a:extLst>
          </p:cNvPr>
          <p:cNvSpPr/>
          <p:nvPr/>
        </p:nvSpPr>
        <p:spPr>
          <a:xfrm>
            <a:off x="10964070" y="6283008"/>
            <a:ext cx="802643" cy="741565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1B4018B9-4AFB-42E2-AD44-8BA5D9BAAFC3}"/>
              </a:ext>
            </a:extLst>
          </p:cNvPr>
          <p:cNvSpPr/>
          <p:nvPr/>
        </p:nvSpPr>
        <p:spPr>
          <a:xfrm>
            <a:off x="11053743" y="7277247"/>
            <a:ext cx="802643" cy="741565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C60E8AE1-88CC-44C9-B6DA-1C1E044BE0A8}"/>
              </a:ext>
            </a:extLst>
          </p:cNvPr>
          <p:cNvSpPr/>
          <p:nvPr/>
        </p:nvSpPr>
        <p:spPr>
          <a:xfrm>
            <a:off x="9100513" y="7171799"/>
            <a:ext cx="802643" cy="741565"/>
          </a:xfrm>
          <a:prstGeom prst="ellipse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8D30F616-7E24-4721-B0E4-F33FE3227F0A}"/>
              </a:ext>
            </a:extLst>
          </p:cNvPr>
          <p:cNvSpPr/>
          <p:nvPr/>
        </p:nvSpPr>
        <p:spPr>
          <a:xfrm>
            <a:off x="13910310" y="5683403"/>
            <a:ext cx="802643" cy="74156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13F7BB71-F81E-45AA-BB2A-ACC3971BE1CD}"/>
              </a:ext>
            </a:extLst>
          </p:cNvPr>
          <p:cNvSpPr/>
          <p:nvPr/>
        </p:nvSpPr>
        <p:spPr>
          <a:xfrm>
            <a:off x="14110971" y="6603772"/>
            <a:ext cx="802643" cy="74156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B84CF7F3-3CF1-4752-B41E-3A77D83921EB}"/>
              </a:ext>
            </a:extLst>
          </p:cNvPr>
          <p:cNvSpPr/>
          <p:nvPr/>
        </p:nvSpPr>
        <p:spPr>
          <a:xfrm>
            <a:off x="14913614" y="5227059"/>
            <a:ext cx="802643" cy="74156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6121A0F-65DE-4318-A9E7-A5D9E77AB138}"/>
              </a:ext>
            </a:extLst>
          </p:cNvPr>
          <p:cNvSpPr/>
          <p:nvPr/>
        </p:nvSpPr>
        <p:spPr>
          <a:xfrm>
            <a:off x="15314935" y="6264845"/>
            <a:ext cx="802643" cy="74156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638A5F03-83D8-4EC5-BFA8-45B5DCD2B4E6}"/>
              </a:ext>
            </a:extLst>
          </p:cNvPr>
          <p:cNvSpPr/>
          <p:nvPr/>
        </p:nvSpPr>
        <p:spPr>
          <a:xfrm>
            <a:off x="15192383" y="7334926"/>
            <a:ext cx="802643" cy="741565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F92AA194-6DB2-4430-AC24-9A2AFFC1ECEB}"/>
              </a:ext>
            </a:extLst>
          </p:cNvPr>
          <p:cNvSpPr/>
          <p:nvPr/>
        </p:nvSpPr>
        <p:spPr>
          <a:xfrm>
            <a:off x="2084856" y="6510529"/>
            <a:ext cx="802643" cy="74156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bg1"/>
                </a:solidFill>
              </a:rPr>
              <a:t>Lorem</a:t>
            </a:r>
            <a:r>
              <a:rPr lang="sk-SK" sz="800" b="1" dirty="0">
                <a:solidFill>
                  <a:schemeClr val="bg1"/>
                </a:solidFill>
              </a:rPr>
              <a:t> </a:t>
            </a:r>
            <a:r>
              <a:rPr lang="sk-SK" sz="800" b="1" dirty="0" err="1">
                <a:solidFill>
                  <a:schemeClr val="bg1"/>
                </a:solidFill>
              </a:rPr>
              <a:t>ipsum</a:t>
            </a:r>
            <a:r>
              <a:rPr lang="sk-SK" sz="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E6556D1-3AB3-4615-A8B2-615E5D87C8EB}"/>
              </a:ext>
            </a:extLst>
          </p:cNvPr>
          <p:cNvSpPr/>
          <p:nvPr/>
        </p:nvSpPr>
        <p:spPr>
          <a:xfrm>
            <a:off x="2285517" y="7430898"/>
            <a:ext cx="802643" cy="74156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bg1"/>
                </a:solidFill>
              </a:rPr>
              <a:t>Lorem</a:t>
            </a:r>
            <a:r>
              <a:rPr lang="sk-SK" sz="800" b="1" dirty="0">
                <a:solidFill>
                  <a:schemeClr val="bg1"/>
                </a:solidFill>
              </a:rPr>
              <a:t> </a:t>
            </a:r>
            <a:r>
              <a:rPr lang="sk-SK" sz="800" b="1" dirty="0" err="1">
                <a:solidFill>
                  <a:schemeClr val="bg1"/>
                </a:solidFill>
              </a:rPr>
              <a:t>ipsum</a:t>
            </a:r>
            <a:r>
              <a:rPr lang="sk-SK" sz="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1037F92C-B3AB-4BFD-B852-87A2A1EA11FE}"/>
              </a:ext>
            </a:extLst>
          </p:cNvPr>
          <p:cNvSpPr/>
          <p:nvPr/>
        </p:nvSpPr>
        <p:spPr>
          <a:xfrm>
            <a:off x="3088160" y="6054185"/>
            <a:ext cx="802643" cy="74156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bg1"/>
                </a:solidFill>
              </a:rPr>
              <a:t>Lorem</a:t>
            </a:r>
            <a:r>
              <a:rPr lang="sk-SK" sz="800" b="1" dirty="0">
                <a:solidFill>
                  <a:schemeClr val="bg1"/>
                </a:solidFill>
              </a:rPr>
              <a:t> </a:t>
            </a:r>
            <a:r>
              <a:rPr lang="sk-SK" sz="800" b="1" dirty="0" err="1">
                <a:solidFill>
                  <a:schemeClr val="bg1"/>
                </a:solidFill>
              </a:rPr>
              <a:t>ipsum</a:t>
            </a:r>
            <a:r>
              <a:rPr lang="sk-SK" sz="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95143EE8-0D4F-4CB1-9F23-D1C8D24A7AAD}"/>
              </a:ext>
            </a:extLst>
          </p:cNvPr>
          <p:cNvSpPr/>
          <p:nvPr/>
        </p:nvSpPr>
        <p:spPr>
          <a:xfrm>
            <a:off x="3793801" y="6524816"/>
            <a:ext cx="802643" cy="74156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bg1"/>
                </a:solidFill>
              </a:rPr>
              <a:t>Lorem</a:t>
            </a:r>
            <a:r>
              <a:rPr lang="sk-SK" sz="800" b="1" dirty="0">
                <a:solidFill>
                  <a:schemeClr val="bg1"/>
                </a:solidFill>
              </a:rPr>
              <a:t> </a:t>
            </a:r>
            <a:r>
              <a:rPr lang="sk-SK" sz="800" b="1" dirty="0" err="1">
                <a:solidFill>
                  <a:schemeClr val="bg1"/>
                </a:solidFill>
              </a:rPr>
              <a:t>ipsum</a:t>
            </a:r>
            <a:r>
              <a:rPr lang="sk-SK" sz="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441CA57E-A27A-494D-9E36-AC093B6E1C4F}"/>
              </a:ext>
            </a:extLst>
          </p:cNvPr>
          <p:cNvSpPr/>
          <p:nvPr/>
        </p:nvSpPr>
        <p:spPr>
          <a:xfrm>
            <a:off x="3392479" y="7777552"/>
            <a:ext cx="802643" cy="741565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bg1"/>
                </a:solidFill>
              </a:rPr>
              <a:t>Lorem</a:t>
            </a:r>
            <a:r>
              <a:rPr lang="sk-SK" sz="800" b="1" dirty="0">
                <a:solidFill>
                  <a:schemeClr val="bg1"/>
                </a:solidFill>
              </a:rPr>
              <a:t> </a:t>
            </a:r>
            <a:r>
              <a:rPr lang="sk-SK" sz="800" b="1" dirty="0" err="1">
                <a:solidFill>
                  <a:schemeClr val="bg1"/>
                </a:solidFill>
              </a:rPr>
              <a:t>ipsum</a:t>
            </a:r>
            <a:r>
              <a:rPr lang="sk-SK" sz="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CC391B8F-A073-4E3A-9F32-E7510ABBE223}"/>
              </a:ext>
            </a:extLst>
          </p:cNvPr>
          <p:cNvSpPr/>
          <p:nvPr/>
        </p:nvSpPr>
        <p:spPr>
          <a:xfrm>
            <a:off x="3130286" y="2628905"/>
            <a:ext cx="802643" cy="741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Autonómia samospráv?</a:t>
            </a:r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AACB7FC6-7811-4FF8-B233-815B57123B23}"/>
              </a:ext>
            </a:extLst>
          </p:cNvPr>
          <p:cNvSpPr/>
          <p:nvPr/>
        </p:nvSpPr>
        <p:spPr>
          <a:xfrm>
            <a:off x="4178958" y="1887340"/>
            <a:ext cx="802643" cy="741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Sektorové rady?</a:t>
            </a:r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05BB974F-0C81-4C0D-843A-3FC353E38E82}"/>
              </a:ext>
            </a:extLst>
          </p:cNvPr>
          <p:cNvSpPr/>
          <p:nvPr/>
        </p:nvSpPr>
        <p:spPr>
          <a:xfrm>
            <a:off x="4688913" y="3628552"/>
            <a:ext cx="802643" cy="741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Mäkké zručnosti?</a:t>
            </a:r>
          </a:p>
        </p:txBody>
      </p:sp>
      <p:sp>
        <p:nvSpPr>
          <p:cNvPr id="44" name="Ovál 43">
            <a:extLst>
              <a:ext uri="{FF2B5EF4-FFF2-40B4-BE49-F238E27FC236}">
                <a16:creationId xmlns:a16="http://schemas.microsoft.com/office/drawing/2014/main" id="{B936FA16-9581-44F0-88F5-DE177AD8062E}"/>
              </a:ext>
            </a:extLst>
          </p:cNvPr>
          <p:cNvSpPr/>
          <p:nvPr/>
        </p:nvSpPr>
        <p:spPr>
          <a:xfrm>
            <a:off x="5248969" y="2750480"/>
            <a:ext cx="802643" cy="741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Duál?</a:t>
            </a:r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5D550931-04C8-48FF-BAF0-46E54B04A7B5}"/>
              </a:ext>
            </a:extLst>
          </p:cNvPr>
          <p:cNvSpPr/>
          <p:nvPr/>
        </p:nvSpPr>
        <p:spPr>
          <a:xfrm>
            <a:off x="4244412" y="2710094"/>
            <a:ext cx="802643" cy="7415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Strategickí investori?</a:t>
            </a: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504BBA79-D124-4BE3-94D3-5CC1F1BEFE1D}"/>
              </a:ext>
            </a:extLst>
          </p:cNvPr>
          <p:cNvSpPr/>
          <p:nvPr/>
        </p:nvSpPr>
        <p:spPr>
          <a:xfrm>
            <a:off x="15243822" y="1881543"/>
            <a:ext cx="802643" cy="7415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Sektorové rady?</a:t>
            </a: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6FDFD9BC-3A57-4920-AF03-05331F926B95}"/>
              </a:ext>
            </a:extLst>
          </p:cNvPr>
          <p:cNvSpPr/>
          <p:nvPr/>
        </p:nvSpPr>
        <p:spPr>
          <a:xfrm>
            <a:off x="16213297" y="1729855"/>
            <a:ext cx="802643" cy="7415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Mäkké zručnosti?</a:t>
            </a:r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E86717D8-1798-4F45-AEE8-9640DD3858BA}"/>
              </a:ext>
            </a:extLst>
          </p:cNvPr>
          <p:cNvSpPr/>
          <p:nvPr/>
        </p:nvSpPr>
        <p:spPr>
          <a:xfrm>
            <a:off x="16046465" y="2640075"/>
            <a:ext cx="802643" cy="7415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Duál?</a:t>
            </a:r>
          </a:p>
        </p:txBody>
      </p:sp>
      <p:sp>
        <p:nvSpPr>
          <p:cNvPr id="49" name="Ovál 48">
            <a:extLst>
              <a:ext uri="{FF2B5EF4-FFF2-40B4-BE49-F238E27FC236}">
                <a16:creationId xmlns:a16="http://schemas.microsoft.com/office/drawing/2014/main" id="{67283EEB-EE20-4838-95F6-39A66E0B056C}"/>
              </a:ext>
            </a:extLst>
          </p:cNvPr>
          <p:cNvSpPr/>
          <p:nvPr/>
        </p:nvSpPr>
        <p:spPr>
          <a:xfrm>
            <a:off x="14792022" y="2704840"/>
            <a:ext cx="802643" cy="7415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Strategickí investori?</a:t>
            </a:r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C3C01CFB-D281-4B49-97BC-59808156B361}"/>
              </a:ext>
            </a:extLst>
          </p:cNvPr>
          <p:cNvSpPr/>
          <p:nvPr/>
        </p:nvSpPr>
        <p:spPr>
          <a:xfrm>
            <a:off x="6069409" y="8154801"/>
            <a:ext cx="802643" cy="741565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06420D83-0AF0-46DB-B0D7-1FA3D67CC3E9}"/>
              </a:ext>
            </a:extLst>
          </p:cNvPr>
          <p:cNvSpPr/>
          <p:nvPr/>
        </p:nvSpPr>
        <p:spPr>
          <a:xfrm>
            <a:off x="6270070" y="9075170"/>
            <a:ext cx="802643" cy="741565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A13C94AA-65A3-41C6-9F6D-E490A5BB04B9}"/>
              </a:ext>
            </a:extLst>
          </p:cNvPr>
          <p:cNvSpPr/>
          <p:nvPr/>
        </p:nvSpPr>
        <p:spPr>
          <a:xfrm>
            <a:off x="6920045" y="8064522"/>
            <a:ext cx="802643" cy="741565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97126B6A-B216-47C9-8A1F-8B422FF7DB21}"/>
              </a:ext>
            </a:extLst>
          </p:cNvPr>
          <p:cNvSpPr/>
          <p:nvPr/>
        </p:nvSpPr>
        <p:spPr>
          <a:xfrm>
            <a:off x="7474034" y="8736243"/>
            <a:ext cx="802643" cy="741565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A2EDDE15-620E-42C1-93E1-BDC33FDFEC8D}"/>
              </a:ext>
            </a:extLst>
          </p:cNvPr>
          <p:cNvSpPr/>
          <p:nvPr/>
        </p:nvSpPr>
        <p:spPr>
          <a:xfrm>
            <a:off x="7146381" y="9699026"/>
            <a:ext cx="802643" cy="741565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 err="1">
                <a:solidFill>
                  <a:schemeClr val="tx1"/>
                </a:solidFill>
              </a:rPr>
              <a:t>Lorem</a:t>
            </a:r>
            <a:r>
              <a:rPr lang="sk-SK" sz="800" b="1" dirty="0">
                <a:solidFill>
                  <a:schemeClr val="tx1"/>
                </a:solidFill>
              </a:rPr>
              <a:t> </a:t>
            </a:r>
            <a:r>
              <a:rPr lang="sk-SK" sz="800" b="1" dirty="0" err="1">
                <a:solidFill>
                  <a:schemeClr val="tx1"/>
                </a:solidFill>
              </a:rPr>
              <a:t>ipsum</a:t>
            </a:r>
            <a:r>
              <a:rPr lang="sk-SK" sz="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5" name="Ovál 54">
            <a:extLst>
              <a:ext uri="{FF2B5EF4-FFF2-40B4-BE49-F238E27FC236}">
                <a16:creationId xmlns:a16="http://schemas.microsoft.com/office/drawing/2014/main" id="{2747D835-492E-4974-BB3D-83FB5EDC53CE}"/>
              </a:ext>
            </a:extLst>
          </p:cNvPr>
          <p:cNvSpPr/>
          <p:nvPr/>
        </p:nvSpPr>
        <p:spPr>
          <a:xfrm>
            <a:off x="18279281" y="5830010"/>
            <a:ext cx="802643" cy="7415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Sektorové rady?</a:t>
            </a:r>
          </a:p>
        </p:txBody>
      </p:sp>
      <p:sp>
        <p:nvSpPr>
          <p:cNvPr id="56" name="Ovál 55">
            <a:extLst>
              <a:ext uri="{FF2B5EF4-FFF2-40B4-BE49-F238E27FC236}">
                <a16:creationId xmlns:a16="http://schemas.microsoft.com/office/drawing/2014/main" id="{40FADA90-82C8-41D8-A733-704170213A36}"/>
              </a:ext>
            </a:extLst>
          </p:cNvPr>
          <p:cNvSpPr/>
          <p:nvPr/>
        </p:nvSpPr>
        <p:spPr>
          <a:xfrm>
            <a:off x="18271982" y="7571765"/>
            <a:ext cx="802643" cy="7415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Mäkké zručnosti?</a:t>
            </a:r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30AB2B2A-2C96-41F3-A38F-8197868DC55E}"/>
              </a:ext>
            </a:extLst>
          </p:cNvPr>
          <p:cNvSpPr/>
          <p:nvPr/>
        </p:nvSpPr>
        <p:spPr>
          <a:xfrm>
            <a:off x="19081924" y="6588542"/>
            <a:ext cx="802643" cy="7415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Duál?</a:t>
            </a:r>
          </a:p>
        </p:txBody>
      </p:sp>
      <p:sp>
        <p:nvSpPr>
          <p:cNvPr id="58" name="Ovál 57">
            <a:extLst>
              <a:ext uri="{FF2B5EF4-FFF2-40B4-BE49-F238E27FC236}">
                <a16:creationId xmlns:a16="http://schemas.microsoft.com/office/drawing/2014/main" id="{710981B7-2573-435F-878C-3CC18092EF1C}"/>
              </a:ext>
            </a:extLst>
          </p:cNvPr>
          <p:cNvSpPr/>
          <p:nvPr/>
        </p:nvSpPr>
        <p:spPr>
          <a:xfrm>
            <a:off x="17827481" y="6653307"/>
            <a:ext cx="802643" cy="7415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800" b="1" dirty="0"/>
              <a:t>Strategickí investori?</a:t>
            </a:r>
          </a:p>
        </p:txBody>
      </p:sp>
      <p:pic>
        <p:nvPicPr>
          <p:cNvPr id="59" name="Obrázok 58">
            <a:extLst>
              <a:ext uri="{FF2B5EF4-FFF2-40B4-BE49-F238E27FC236}">
                <a16:creationId xmlns:a16="http://schemas.microsoft.com/office/drawing/2014/main" id="{A02D7330-B279-400F-8458-EBBE57899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86618" y="200466"/>
            <a:ext cx="14678470" cy="15010483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D625B5BA-3DDB-47BA-B74C-5EB2A16C08AC}"/>
              </a:ext>
            </a:extLst>
          </p:cNvPr>
          <p:cNvSpPr/>
          <p:nvPr/>
        </p:nvSpPr>
        <p:spPr>
          <a:xfrm>
            <a:off x="2736051" y="1539875"/>
            <a:ext cx="4032546" cy="303096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0" name="Ovál 59">
            <a:extLst>
              <a:ext uri="{FF2B5EF4-FFF2-40B4-BE49-F238E27FC236}">
                <a16:creationId xmlns:a16="http://schemas.microsoft.com/office/drawing/2014/main" id="{19CC6708-2F42-4C19-91F4-0D795467D514}"/>
              </a:ext>
            </a:extLst>
          </p:cNvPr>
          <p:cNvSpPr/>
          <p:nvPr/>
        </p:nvSpPr>
        <p:spPr>
          <a:xfrm>
            <a:off x="6766052" y="2975061"/>
            <a:ext cx="4032546" cy="303096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73A6E023-30A3-40A0-AD0C-C27C059A8183}"/>
              </a:ext>
            </a:extLst>
          </p:cNvPr>
          <p:cNvSpPr/>
          <p:nvPr/>
        </p:nvSpPr>
        <p:spPr>
          <a:xfrm rot="8386509">
            <a:off x="10829604" y="1542902"/>
            <a:ext cx="3098177" cy="339470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2" name="Ovál 61">
            <a:extLst>
              <a:ext uri="{FF2B5EF4-FFF2-40B4-BE49-F238E27FC236}">
                <a16:creationId xmlns:a16="http://schemas.microsoft.com/office/drawing/2014/main" id="{3889AF57-06B9-4303-A3A7-648A9805CF7D}"/>
              </a:ext>
            </a:extLst>
          </p:cNvPr>
          <p:cNvSpPr/>
          <p:nvPr/>
        </p:nvSpPr>
        <p:spPr>
          <a:xfrm rot="3184745">
            <a:off x="14492810" y="943126"/>
            <a:ext cx="3098177" cy="339470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3" name="Ovál 62">
            <a:extLst>
              <a:ext uri="{FF2B5EF4-FFF2-40B4-BE49-F238E27FC236}">
                <a16:creationId xmlns:a16="http://schemas.microsoft.com/office/drawing/2014/main" id="{F12C5542-1768-4B19-97EB-C75D53DD723E}"/>
              </a:ext>
            </a:extLst>
          </p:cNvPr>
          <p:cNvSpPr/>
          <p:nvPr/>
        </p:nvSpPr>
        <p:spPr>
          <a:xfrm rot="21093899">
            <a:off x="13597368" y="4976962"/>
            <a:ext cx="3098177" cy="339470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4" name="Ovál 63">
            <a:extLst>
              <a:ext uri="{FF2B5EF4-FFF2-40B4-BE49-F238E27FC236}">
                <a16:creationId xmlns:a16="http://schemas.microsoft.com/office/drawing/2014/main" id="{0F8CDC0B-9F2D-4ED7-A5D4-73F2A1D1C3CD}"/>
              </a:ext>
            </a:extLst>
          </p:cNvPr>
          <p:cNvSpPr/>
          <p:nvPr/>
        </p:nvSpPr>
        <p:spPr>
          <a:xfrm rot="21093899">
            <a:off x="8907491" y="5678843"/>
            <a:ext cx="3098177" cy="30158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5" name="Ovál 64">
            <a:extLst>
              <a:ext uri="{FF2B5EF4-FFF2-40B4-BE49-F238E27FC236}">
                <a16:creationId xmlns:a16="http://schemas.microsoft.com/office/drawing/2014/main" id="{17275D21-BA3C-496E-967E-FF8478C7D13D}"/>
              </a:ext>
            </a:extLst>
          </p:cNvPr>
          <p:cNvSpPr/>
          <p:nvPr/>
        </p:nvSpPr>
        <p:spPr>
          <a:xfrm rot="21093899">
            <a:off x="5636972" y="7696802"/>
            <a:ext cx="3098177" cy="30158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6" name="Ovál 65">
            <a:extLst>
              <a:ext uri="{FF2B5EF4-FFF2-40B4-BE49-F238E27FC236}">
                <a16:creationId xmlns:a16="http://schemas.microsoft.com/office/drawing/2014/main" id="{D58C352B-77F4-4879-9562-843FD454B558}"/>
              </a:ext>
            </a:extLst>
          </p:cNvPr>
          <p:cNvSpPr/>
          <p:nvPr/>
        </p:nvSpPr>
        <p:spPr>
          <a:xfrm rot="21093899">
            <a:off x="1839902" y="5876175"/>
            <a:ext cx="3098177" cy="30158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Ovál 66">
            <a:extLst>
              <a:ext uri="{FF2B5EF4-FFF2-40B4-BE49-F238E27FC236}">
                <a16:creationId xmlns:a16="http://schemas.microsoft.com/office/drawing/2014/main" id="{3539BCC1-4F05-4049-B2FC-7E9398440F21}"/>
              </a:ext>
            </a:extLst>
          </p:cNvPr>
          <p:cNvSpPr/>
          <p:nvPr/>
        </p:nvSpPr>
        <p:spPr>
          <a:xfrm rot="21093899">
            <a:off x="17299042" y="5570444"/>
            <a:ext cx="3098177" cy="30158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075981F6-A7DD-4617-89E5-B37BFE160E2A}"/>
              </a:ext>
            </a:extLst>
          </p:cNvPr>
          <p:cNvSpPr/>
          <p:nvPr/>
        </p:nvSpPr>
        <p:spPr>
          <a:xfrm>
            <a:off x="8409973" y="3114570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800" b="1" dirty="0">
                <a:solidFill>
                  <a:schemeClr val="tx1"/>
                </a:solidFill>
                <a:latin typeface="Arial"/>
                <a:cs typeface="Arial"/>
              </a:rPr>
              <a:t>ZŠ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68" name="Obdĺžnik 67">
            <a:extLst>
              <a:ext uri="{FF2B5EF4-FFF2-40B4-BE49-F238E27FC236}">
                <a16:creationId xmlns:a16="http://schemas.microsoft.com/office/drawing/2014/main" id="{6E7A05FC-374E-4BC8-A73A-049AD0526993}"/>
              </a:ext>
            </a:extLst>
          </p:cNvPr>
          <p:cNvSpPr/>
          <p:nvPr/>
        </p:nvSpPr>
        <p:spPr>
          <a:xfrm>
            <a:off x="12767916" y="2007182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sk-SK" sz="1800" b="1" dirty="0">
                <a:solidFill>
                  <a:schemeClr val="tx1"/>
                </a:solidFill>
                <a:latin typeface="Arial"/>
                <a:cs typeface="Arial"/>
              </a:rPr>
              <a:t>Š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69" name="Obdĺžnik 68">
            <a:extLst>
              <a:ext uri="{FF2B5EF4-FFF2-40B4-BE49-F238E27FC236}">
                <a16:creationId xmlns:a16="http://schemas.microsoft.com/office/drawing/2014/main" id="{3514DBD8-4B06-4F0B-8FF7-9A2A212801B1}"/>
              </a:ext>
            </a:extLst>
          </p:cNvPr>
          <p:cNvSpPr/>
          <p:nvPr/>
        </p:nvSpPr>
        <p:spPr>
          <a:xfrm>
            <a:off x="10159496" y="7956070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800" b="1" dirty="0">
                <a:solidFill>
                  <a:schemeClr val="tx1"/>
                </a:solidFill>
                <a:latin typeface="Arial"/>
                <a:cs typeface="Arial"/>
              </a:rPr>
              <a:t>VŠ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70" name="Obdĺžnik 69">
            <a:extLst>
              <a:ext uri="{FF2B5EF4-FFF2-40B4-BE49-F238E27FC236}">
                <a16:creationId xmlns:a16="http://schemas.microsoft.com/office/drawing/2014/main" id="{B9AD3507-A968-4663-B908-2986A1ED6AB9}"/>
              </a:ext>
            </a:extLst>
          </p:cNvPr>
          <p:cNvSpPr/>
          <p:nvPr/>
        </p:nvSpPr>
        <p:spPr>
          <a:xfrm>
            <a:off x="14507650" y="7446888"/>
            <a:ext cx="402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b="1" dirty="0">
                <a:solidFill>
                  <a:schemeClr val="tx1"/>
                </a:solidFill>
                <a:latin typeface="Arial"/>
                <a:cs typeface="Arial"/>
              </a:rPr>
              <a:t>IE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71" name="Obdĺžnik 70">
            <a:extLst>
              <a:ext uri="{FF2B5EF4-FFF2-40B4-BE49-F238E27FC236}">
                <a16:creationId xmlns:a16="http://schemas.microsoft.com/office/drawing/2014/main" id="{6CE63135-959A-4D1A-B507-33E2B15ED1DB}"/>
              </a:ext>
            </a:extLst>
          </p:cNvPr>
          <p:cNvSpPr/>
          <p:nvPr/>
        </p:nvSpPr>
        <p:spPr>
          <a:xfrm>
            <a:off x="3406817" y="3557206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tx1"/>
                </a:solidFill>
                <a:latin typeface="Arial"/>
                <a:cs typeface="Arial"/>
              </a:rPr>
              <a:t>MŠ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6" name="Šípka: doprava 35">
            <a:extLst>
              <a:ext uri="{FF2B5EF4-FFF2-40B4-BE49-F238E27FC236}">
                <a16:creationId xmlns:a16="http://schemas.microsoft.com/office/drawing/2014/main" id="{738E1D74-CAC7-40C9-B46D-C11EE50FC63B}"/>
              </a:ext>
            </a:extLst>
          </p:cNvPr>
          <p:cNvSpPr/>
          <p:nvPr/>
        </p:nvSpPr>
        <p:spPr>
          <a:xfrm rot="1858910">
            <a:off x="6802227" y="3105475"/>
            <a:ext cx="625059" cy="2868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2" name="Šípka: doprava 71">
            <a:extLst>
              <a:ext uri="{FF2B5EF4-FFF2-40B4-BE49-F238E27FC236}">
                <a16:creationId xmlns:a16="http://schemas.microsoft.com/office/drawing/2014/main" id="{2391AD27-6FCE-4B20-BD88-78F60775FDD3}"/>
              </a:ext>
            </a:extLst>
          </p:cNvPr>
          <p:cNvSpPr/>
          <p:nvPr/>
        </p:nvSpPr>
        <p:spPr>
          <a:xfrm rot="20214950">
            <a:off x="10651230" y="3834520"/>
            <a:ext cx="366675" cy="24787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3" name="Šípka: doprava 72">
            <a:extLst>
              <a:ext uri="{FF2B5EF4-FFF2-40B4-BE49-F238E27FC236}">
                <a16:creationId xmlns:a16="http://schemas.microsoft.com/office/drawing/2014/main" id="{E9B5353F-E757-4B8A-80AB-E4A567B35ABB}"/>
              </a:ext>
            </a:extLst>
          </p:cNvPr>
          <p:cNvSpPr/>
          <p:nvPr/>
        </p:nvSpPr>
        <p:spPr>
          <a:xfrm rot="8295877">
            <a:off x="8399781" y="8052197"/>
            <a:ext cx="763366" cy="2511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4" name="Šípka: doprava 73">
            <a:extLst>
              <a:ext uri="{FF2B5EF4-FFF2-40B4-BE49-F238E27FC236}">
                <a16:creationId xmlns:a16="http://schemas.microsoft.com/office/drawing/2014/main" id="{A3201081-2083-453A-BEA7-A5184BE5D72F}"/>
              </a:ext>
            </a:extLst>
          </p:cNvPr>
          <p:cNvSpPr/>
          <p:nvPr/>
        </p:nvSpPr>
        <p:spPr>
          <a:xfrm rot="7237321">
            <a:off x="10579892" y="5123035"/>
            <a:ext cx="1429030" cy="25548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5" name="Šípka: doprava 74">
            <a:extLst>
              <a:ext uri="{FF2B5EF4-FFF2-40B4-BE49-F238E27FC236}">
                <a16:creationId xmlns:a16="http://schemas.microsoft.com/office/drawing/2014/main" id="{0DA8CE7B-0932-4537-91D2-869F181F3CA6}"/>
              </a:ext>
            </a:extLst>
          </p:cNvPr>
          <p:cNvSpPr/>
          <p:nvPr/>
        </p:nvSpPr>
        <p:spPr>
          <a:xfrm>
            <a:off x="14019616" y="3411493"/>
            <a:ext cx="493529" cy="26164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6" name="Obdĺžnik 75">
            <a:extLst>
              <a:ext uri="{FF2B5EF4-FFF2-40B4-BE49-F238E27FC236}">
                <a16:creationId xmlns:a16="http://schemas.microsoft.com/office/drawing/2014/main" id="{5B6D69F1-A3B7-4D77-9701-E6F9FDE516B6}"/>
              </a:ext>
            </a:extLst>
          </p:cNvPr>
          <p:cNvSpPr/>
          <p:nvPr/>
        </p:nvSpPr>
        <p:spPr>
          <a:xfrm>
            <a:off x="15501989" y="1282017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tx1"/>
                </a:solidFill>
                <a:latin typeface="Arial"/>
                <a:cs typeface="Arial"/>
              </a:rPr>
              <a:t>PT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77" name="Obdĺžnik 76">
            <a:extLst>
              <a:ext uri="{FF2B5EF4-FFF2-40B4-BE49-F238E27FC236}">
                <a16:creationId xmlns:a16="http://schemas.microsoft.com/office/drawing/2014/main" id="{A96C19FE-5C8D-40AB-B742-6B5DDCA0E4E1}"/>
              </a:ext>
            </a:extLst>
          </p:cNvPr>
          <p:cNvSpPr/>
          <p:nvPr/>
        </p:nvSpPr>
        <p:spPr>
          <a:xfrm>
            <a:off x="17581259" y="7646319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tx1"/>
                </a:solidFill>
                <a:latin typeface="Arial"/>
                <a:cs typeface="Arial"/>
              </a:rPr>
              <a:t>SV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78" name="Obdĺžnik 77">
            <a:extLst>
              <a:ext uri="{FF2B5EF4-FFF2-40B4-BE49-F238E27FC236}">
                <a16:creationId xmlns:a16="http://schemas.microsoft.com/office/drawing/2014/main" id="{AC109ECF-3FD4-4E61-A4DC-B0A0752425BF}"/>
              </a:ext>
            </a:extLst>
          </p:cNvPr>
          <p:cNvSpPr/>
          <p:nvPr/>
        </p:nvSpPr>
        <p:spPr>
          <a:xfrm>
            <a:off x="7826889" y="825063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tx1"/>
                </a:solidFill>
                <a:latin typeface="Arial"/>
                <a:cs typeface="Arial"/>
              </a:rPr>
              <a:t>FO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79" name="Obdĺžnik 78">
            <a:extLst>
              <a:ext uri="{FF2B5EF4-FFF2-40B4-BE49-F238E27FC236}">
                <a16:creationId xmlns:a16="http://schemas.microsoft.com/office/drawing/2014/main" id="{57C83E45-44CE-409A-9136-224A8D04A210}"/>
              </a:ext>
            </a:extLst>
          </p:cNvPr>
          <p:cNvSpPr/>
          <p:nvPr/>
        </p:nvSpPr>
        <p:spPr>
          <a:xfrm>
            <a:off x="4193880" y="7512407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>
                <a:solidFill>
                  <a:schemeClr val="tx1"/>
                </a:solidFill>
                <a:latin typeface="Arial"/>
                <a:cs typeface="Arial"/>
              </a:rPr>
              <a:t>ČD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80" name="Šípka: doprava 79">
            <a:extLst>
              <a:ext uri="{FF2B5EF4-FFF2-40B4-BE49-F238E27FC236}">
                <a16:creationId xmlns:a16="http://schemas.microsoft.com/office/drawing/2014/main" id="{90B682C1-C9D8-4240-A1F6-A5DD5641F4C6}"/>
              </a:ext>
            </a:extLst>
          </p:cNvPr>
          <p:cNvSpPr/>
          <p:nvPr/>
        </p:nvSpPr>
        <p:spPr>
          <a:xfrm rot="19480805">
            <a:off x="4857885" y="6072177"/>
            <a:ext cx="2544418" cy="2957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1" name="Šípka: doprava 80">
            <a:extLst>
              <a:ext uri="{FF2B5EF4-FFF2-40B4-BE49-F238E27FC236}">
                <a16:creationId xmlns:a16="http://schemas.microsoft.com/office/drawing/2014/main" id="{64F7DEE5-C0C5-4604-9A9E-1FB36A7B1D4E}"/>
              </a:ext>
            </a:extLst>
          </p:cNvPr>
          <p:cNvSpPr/>
          <p:nvPr/>
        </p:nvSpPr>
        <p:spPr>
          <a:xfrm rot="21294175">
            <a:off x="12088284" y="6878669"/>
            <a:ext cx="1429030" cy="25548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2" name="Šípka: doprava 81">
            <a:extLst>
              <a:ext uri="{FF2B5EF4-FFF2-40B4-BE49-F238E27FC236}">
                <a16:creationId xmlns:a16="http://schemas.microsoft.com/office/drawing/2014/main" id="{3ABD074C-6098-4548-AB29-70DFB9232765}"/>
              </a:ext>
            </a:extLst>
          </p:cNvPr>
          <p:cNvSpPr/>
          <p:nvPr/>
        </p:nvSpPr>
        <p:spPr>
          <a:xfrm rot="3473538" flipV="1">
            <a:off x="16529895" y="4624381"/>
            <a:ext cx="2188065" cy="2575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1" name="Ovál 90">
            <a:extLst>
              <a:ext uri="{FF2B5EF4-FFF2-40B4-BE49-F238E27FC236}">
                <a16:creationId xmlns:a16="http://schemas.microsoft.com/office/drawing/2014/main" id="{F646DE6B-7CBC-4D0C-A250-92E05F964D50}"/>
              </a:ext>
            </a:extLst>
          </p:cNvPr>
          <p:cNvSpPr/>
          <p:nvPr/>
        </p:nvSpPr>
        <p:spPr>
          <a:xfrm rot="21093899">
            <a:off x="17299043" y="5570443"/>
            <a:ext cx="3098177" cy="30158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2" name="Šípka: doprava 91">
            <a:extLst>
              <a:ext uri="{FF2B5EF4-FFF2-40B4-BE49-F238E27FC236}">
                <a16:creationId xmlns:a16="http://schemas.microsoft.com/office/drawing/2014/main" id="{8A251E5C-A5BA-4D8B-8C62-14EF6919B566}"/>
              </a:ext>
            </a:extLst>
          </p:cNvPr>
          <p:cNvSpPr/>
          <p:nvPr/>
        </p:nvSpPr>
        <p:spPr>
          <a:xfrm rot="3473538" flipV="1">
            <a:off x="16529896" y="4624380"/>
            <a:ext cx="2188065" cy="2575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84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36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1" grpId="0" animBg="1"/>
      <p:bldP spid="91" grpId="0" animBg="1"/>
      <p:bldP spid="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AAE4F217-962C-4C26-9E5D-8776DEBB9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49" y="-2574925"/>
            <a:ext cx="18352343" cy="1403667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0A81248-D70A-4E79-B7E0-2A0BC49B8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51450" y="536746"/>
            <a:ext cx="17193070" cy="1758196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617060C-EC2F-4E3E-B178-10A437277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31" y="9921875"/>
            <a:ext cx="2889250" cy="10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4095C-5896-4D45-B8AE-A0B9303A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D4C8ED9-4710-4553-BC5F-D97AB29F3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3CEF5BC4-5BEC-4331-9B10-24DBBAD93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2"/>
            <a:ext cx="20104100" cy="1148805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BB25AB1-4352-4BE8-919F-4A51ACF53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51450" y="168275"/>
            <a:ext cx="14678470" cy="150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0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49569" y="3521075"/>
            <a:ext cx="9664482" cy="5733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800" b="1" spc="-10" dirty="0"/>
              <a:t>V</a:t>
            </a:r>
            <a:r>
              <a:rPr lang="sk-SK" sz="4800" spc="-10" dirty="0"/>
              <a:t>olatility - prchavosť</a:t>
            </a:r>
          </a:p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800" b="1" spc="-10" dirty="0" err="1"/>
              <a:t>U</a:t>
            </a:r>
            <a:r>
              <a:rPr lang="sk-SK" sz="4800" spc="-10" dirty="0" err="1"/>
              <a:t>ncertainty</a:t>
            </a:r>
            <a:r>
              <a:rPr lang="sk-SK" sz="4800" spc="-10" dirty="0"/>
              <a:t> - neistota</a:t>
            </a:r>
          </a:p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800" b="1" spc="-10" dirty="0" err="1"/>
              <a:t>C</a:t>
            </a:r>
            <a:r>
              <a:rPr lang="sk-SK" sz="4800" spc="-10" dirty="0" err="1"/>
              <a:t>omplexity</a:t>
            </a:r>
            <a:r>
              <a:rPr lang="sk-SK" sz="4800" spc="-10" dirty="0"/>
              <a:t> - </a:t>
            </a:r>
            <a:r>
              <a:rPr lang="sk-SK" sz="4800" spc="-10" dirty="0" err="1"/>
              <a:t>komplexita</a:t>
            </a:r>
            <a:endParaRPr lang="sk-SK" sz="4800" spc="-10" dirty="0"/>
          </a:p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800" b="1" spc="-10" dirty="0" err="1"/>
              <a:t>A</a:t>
            </a:r>
            <a:r>
              <a:rPr lang="sk-SK" sz="4800" spc="-10" dirty="0" err="1"/>
              <a:t>mbiguity</a:t>
            </a:r>
            <a:r>
              <a:rPr lang="sk-SK" sz="4800" spc="-10" dirty="0"/>
              <a:t> - nejednoznačnosť</a:t>
            </a:r>
            <a:endParaRPr sz="4800"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Svet V.U.C.A.</a:t>
            </a:r>
            <a:endParaRPr spc="-10" dirty="0"/>
          </a:p>
        </p:txBody>
      </p:sp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C967088-15FA-4DE0-BC4C-329BF5204CFD}"/>
              </a:ext>
            </a:extLst>
          </p:cNvPr>
          <p:cNvSpPr txBox="1">
            <a:spLocks/>
          </p:cNvSpPr>
          <p:nvPr/>
        </p:nvSpPr>
        <p:spPr>
          <a:xfrm>
            <a:off x="10817225" y="3521075"/>
            <a:ext cx="10052050" cy="5733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0">
              <a:defRPr sz="2450" b="0" i="0">
                <a:solidFill>
                  <a:srgbClr val="0055A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r>
              <a:rPr lang="sk-SK" sz="4800" b="1" spc="-10" dirty="0" err="1"/>
              <a:t>V</a:t>
            </a:r>
            <a:r>
              <a:rPr lang="sk-SK" sz="4800" spc="-10" dirty="0" err="1"/>
              <a:t>ision</a:t>
            </a:r>
            <a:r>
              <a:rPr lang="sk-SK" sz="4800" b="1" spc="-10" dirty="0"/>
              <a:t> - </a:t>
            </a:r>
            <a:r>
              <a:rPr lang="sk-SK" sz="4800" spc="-10" dirty="0"/>
              <a:t>vízia</a:t>
            </a:r>
          </a:p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r>
              <a:rPr lang="sk-SK" sz="4800" b="1" spc="-10" dirty="0" err="1"/>
              <a:t>U</a:t>
            </a:r>
            <a:r>
              <a:rPr lang="sk-SK" sz="4800" spc="-10" dirty="0" err="1"/>
              <a:t>nderstanding</a:t>
            </a:r>
            <a:r>
              <a:rPr lang="sk-SK" sz="4800" spc="-10" dirty="0"/>
              <a:t> - pochopenie</a:t>
            </a:r>
          </a:p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r>
              <a:rPr lang="sk-SK" sz="4800" b="1" spc="-10" dirty="0" err="1"/>
              <a:t>C</a:t>
            </a:r>
            <a:r>
              <a:rPr lang="sk-SK" sz="4800" spc="-10" dirty="0" err="1"/>
              <a:t>larity</a:t>
            </a:r>
            <a:r>
              <a:rPr lang="sk-SK" sz="4800" b="1" spc="-10" dirty="0"/>
              <a:t> - </a:t>
            </a:r>
            <a:r>
              <a:rPr lang="sk-SK" sz="4800" spc="-10" dirty="0"/>
              <a:t>jasnosť</a:t>
            </a:r>
          </a:p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r>
              <a:rPr lang="sk-SK" sz="4800" b="1" spc="-10" dirty="0"/>
              <a:t>A</a:t>
            </a:r>
            <a:r>
              <a:rPr lang="sk-SK" sz="4800" spc="-10" dirty="0"/>
              <a:t>gility</a:t>
            </a:r>
            <a:r>
              <a:rPr lang="sk-SK" sz="4800" b="1" spc="-10" dirty="0"/>
              <a:t> - </a:t>
            </a:r>
            <a:r>
              <a:rPr lang="sk-SK" sz="4800" spc="-10" dirty="0"/>
              <a:t>agilnosť</a:t>
            </a:r>
          </a:p>
        </p:txBody>
      </p:sp>
      <p:sp>
        <p:nvSpPr>
          <p:cNvPr id="2" name="Šípka: doprava 1">
            <a:extLst>
              <a:ext uri="{FF2B5EF4-FFF2-40B4-BE49-F238E27FC236}">
                <a16:creationId xmlns:a16="http://schemas.microsoft.com/office/drawing/2014/main" id="{30DDC673-C468-42FF-9E41-7DF5D12E2D24}"/>
              </a:ext>
            </a:extLst>
          </p:cNvPr>
          <p:cNvSpPr/>
          <p:nvPr/>
        </p:nvSpPr>
        <p:spPr>
          <a:xfrm>
            <a:off x="8017608" y="4201539"/>
            <a:ext cx="1676400" cy="417195"/>
          </a:xfrm>
          <a:prstGeom prst="rightArrow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6559CF5E-1BC9-45DE-A5C2-BC0B04FFE1F4}"/>
              </a:ext>
            </a:extLst>
          </p:cNvPr>
          <p:cNvSpPr/>
          <p:nvPr/>
        </p:nvSpPr>
        <p:spPr>
          <a:xfrm>
            <a:off x="8017608" y="5645429"/>
            <a:ext cx="1676400" cy="417195"/>
          </a:xfrm>
          <a:prstGeom prst="rightArrow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CFEB790E-C1D7-4929-B4F0-A509DA8652ED}"/>
              </a:ext>
            </a:extLst>
          </p:cNvPr>
          <p:cNvSpPr/>
          <p:nvPr/>
        </p:nvSpPr>
        <p:spPr>
          <a:xfrm>
            <a:off x="8661888" y="7101047"/>
            <a:ext cx="1676400" cy="417195"/>
          </a:xfrm>
          <a:prstGeom prst="rightArrow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F6315A49-262A-4C60-B82A-2397209DC801}"/>
              </a:ext>
            </a:extLst>
          </p:cNvPr>
          <p:cNvSpPr/>
          <p:nvPr/>
        </p:nvSpPr>
        <p:spPr>
          <a:xfrm>
            <a:off x="9694008" y="8630916"/>
            <a:ext cx="1051412" cy="417195"/>
          </a:xfrm>
          <a:prstGeom prst="rightArrow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89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uiExpand="1" build="p"/>
      <p:bldP spid="2" grpId="0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FC8698BB-E891-4FAE-8542-8AE9EB41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313706"/>
            <a:ext cx="15392400" cy="109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8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B2BFA-501B-2B60-6315-F786F9161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FE63537A-517E-6C36-0A41-EFD71B016EEE}"/>
              </a:ext>
            </a:extLst>
          </p:cNvPr>
          <p:cNvSpPr/>
          <p:nvPr/>
        </p:nvSpPr>
        <p:spPr>
          <a:xfrm>
            <a:off x="0" y="11120755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0886BF4-EAA3-0D3F-5260-1D0FFDBA5541}"/>
              </a:ext>
            </a:extLst>
          </p:cNvPr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F20B38A-4893-4E46-A068-BDBA0A829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421195"/>
            <a:ext cx="15659100" cy="104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5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B8E87-2451-4FE7-A5D4-5D3C665A6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6DA71DB-BB88-4803-86D3-F95C0CF4B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DB83879-6B48-470B-BE8C-31E3C8D75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18" y="0"/>
            <a:ext cx="11303463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71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B8E87-2451-4FE7-A5D4-5D3C665A6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6DA71DB-BB88-4803-86D3-F95C0CF4B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DB83879-6B48-470B-BE8C-31E3C8D75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" y="0"/>
            <a:ext cx="18605732" cy="18615422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B028AA7D-09CC-474C-98D3-A6F5CA8F09AD}"/>
              </a:ext>
            </a:extLst>
          </p:cNvPr>
          <p:cNvSpPr/>
          <p:nvPr/>
        </p:nvSpPr>
        <p:spPr>
          <a:xfrm>
            <a:off x="2654300" y="5685790"/>
            <a:ext cx="6477000" cy="762000"/>
          </a:xfrm>
          <a:prstGeom prst="rect">
            <a:avLst/>
          </a:prstGeom>
          <a:solidFill>
            <a:srgbClr val="792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 err="1"/>
              <a:t>Misinformácie</a:t>
            </a:r>
            <a:r>
              <a:rPr lang="sk-SK" sz="3200" b="1" dirty="0"/>
              <a:t> a dezinformácie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0B3F5880-1B9D-48BD-87A6-BEC6DA7B5F5A}"/>
              </a:ext>
            </a:extLst>
          </p:cNvPr>
          <p:cNvSpPr/>
          <p:nvPr/>
        </p:nvSpPr>
        <p:spPr>
          <a:xfrm>
            <a:off x="2508250" y="6724669"/>
            <a:ext cx="6477000" cy="762000"/>
          </a:xfrm>
          <a:prstGeom prst="rect">
            <a:avLst/>
          </a:prstGeom>
          <a:solidFill>
            <a:srgbClr val="4C8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/>
              <a:t>Extrémne počasie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D912592-6CFE-41D6-91B2-4CA0F554F5A3}"/>
              </a:ext>
            </a:extLst>
          </p:cNvPr>
          <p:cNvSpPr/>
          <p:nvPr/>
        </p:nvSpPr>
        <p:spPr>
          <a:xfrm>
            <a:off x="2508250" y="7625109"/>
            <a:ext cx="6477000" cy="762000"/>
          </a:xfrm>
          <a:prstGeom prst="rect">
            <a:avLst/>
          </a:prstGeom>
          <a:solidFill>
            <a:srgbClr val="CA4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/>
              <a:t>Polarizácia v spoločnosti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385A5495-67AD-40C9-9887-587E01DA32F8}"/>
              </a:ext>
            </a:extLst>
          </p:cNvPr>
          <p:cNvSpPr/>
          <p:nvPr/>
        </p:nvSpPr>
        <p:spPr>
          <a:xfrm>
            <a:off x="2508250" y="8663989"/>
            <a:ext cx="6477000" cy="762000"/>
          </a:xfrm>
          <a:prstGeom prst="rect">
            <a:avLst/>
          </a:prstGeom>
          <a:solidFill>
            <a:srgbClr val="792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 err="1"/>
              <a:t>Kyberbezpečnosť</a:t>
            </a:r>
            <a:endParaRPr lang="sk-SK" sz="3200" b="1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1ECCC194-AECD-4C60-B702-456EC7CFE838}"/>
              </a:ext>
            </a:extLst>
          </p:cNvPr>
          <p:cNvSpPr/>
          <p:nvPr/>
        </p:nvSpPr>
        <p:spPr>
          <a:xfrm>
            <a:off x="2508250" y="9637803"/>
            <a:ext cx="6477000" cy="762000"/>
          </a:xfrm>
          <a:prstGeom prst="rect">
            <a:avLst/>
          </a:prstGeom>
          <a:solidFill>
            <a:srgbClr val="D07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/>
              <a:t>Medzinárodné ozbrojené konflikty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964AC79-A574-41C9-8371-42310D1744C5}"/>
              </a:ext>
            </a:extLst>
          </p:cNvPr>
          <p:cNvSpPr/>
          <p:nvPr/>
        </p:nvSpPr>
        <p:spPr>
          <a:xfrm>
            <a:off x="11728450" y="5661044"/>
            <a:ext cx="6477000" cy="762000"/>
          </a:xfrm>
          <a:prstGeom prst="rect">
            <a:avLst/>
          </a:prstGeom>
          <a:solidFill>
            <a:srgbClr val="4C8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/>
              <a:t>Extrémne počasie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C42074C8-D947-46D9-9EDA-2173536F8118}"/>
              </a:ext>
            </a:extLst>
          </p:cNvPr>
          <p:cNvSpPr/>
          <p:nvPr/>
        </p:nvSpPr>
        <p:spPr>
          <a:xfrm>
            <a:off x="11709400" y="6661989"/>
            <a:ext cx="6477000" cy="762000"/>
          </a:xfrm>
          <a:prstGeom prst="rect">
            <a:avLst/>
          </a:prstGeom>
          <a:solidFill>
            <a:srgbClr val="4C8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/>
              <a:t>Kritická zmena v systémoch Zeme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209DB95E-EA66-4BD6-B1C1-1D9D7843BF09}"/>
              </a:ext>
            </a:extLst>
          </p:cNvPr>
          <p:cNvSpPr/>
          <p:nvPr/>
        </p:nvSpPr>
        <p:spPr>
          <a:xfrm>
            <a:off x="11703050" y="8635242"/>
            <a:ext cx="6477000" cy="762000"/>
          </a:xfrm>
          <a:prstGeom prst="rect">
            <a:avLst/>
          </a:prstGeom>
          <a:solidFill>
            <a:srgbClr val="4C8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/>
              <a:t>Nedostatok prírodných zdrojov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7FDB9540-6CBE-4949-84DB-69FACF8CECBE}"/>
              </a:ext>
            </a:extLst>
          </p:cNvPr>
          <p:cNvSpPr/>
          <p:nvPr/>
        </p:nvSpPr>
        <p:spPr>
          <a:xfrm>
            <a:off x="11703050" y="7606390"/>
            <a:ext cx="6477000" cy="762000"/>
          </a:xfrm>
          <a:prstGeom prst="rect">
            <a:avLst/>
          </a:prstGeom>
          <a:solidFill>
            <a:srgbClr val="4C8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/>
              <a:t>Strata biodiverzity, kolaps </a:t>
            </a:r>
            <a:r>
              <a:rPr lang="sk-SK" sz="3200" b="1" dirty="0" err="1"/>
              <a:t>ekosyst</a:t>
            </a:r>
            <a:r>
              <a:rPr lang="sk-SK" sz="3200" b="1" dirty="0"/>
              <a:t>.</a:t>
            </a: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DC0F80C6-0E55-4D97-B307-5EEDC4900408}"/>
              </a:ext>
            </a:extLst>
          </p:cNvPr>
          <p:cNvSpPr/>
          <p:nvPr/>
        </p:nvSpPr>
        <p:spPr>
          <a:xfrm>
            <a:off x="11728450" y="9632151"/>
            <a:ext cx="6477000" cy="762000"/>
          </a:xfrm>
          <a:prstGeom prst="rect">
            <a:avLst/>
          </a:prstGeom>
          <a:solidFill>
            <a:srgbClr val="792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k-SK" sz="3200" b="1" dirty="0" err="1"/>
              <a:t>Misinformácie</a:t>
            </a:r>
            <a:r>
              <a:rPr lang="sk-SK" sz="3200" b="1" dirty="0"/>
              <a:t> a dezinformácie</a:t>
            </a:r>
          </a:p>
        </p:txBody>
      </p:sp>
    </p:spTree>
    <p:extLst>
      <p:ext uri="{BB962C8B-B14F-4D97-AF65-F5344CB8AC3E}">
        <p14:creationId xmlns:p14="http://schemas.microsoft.com/office/powerpoint/2010/main" val="3926948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050" y="4420006"/>
            <a:ext cx="17408689" cy="2035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13200" spc="-10" dirty="0"/>
              <a:t>Problém </a:t>
            </a:r>
            <a:r>
              <a:rPr lang="sk-SK" sz="13200" spc="-10" dirty="0" err="1"/>
              <a:t>vs</a:t>
            </a:r>
            <a:r>
              <a:rPr lang="sk-SK" sz="13200" spc="-10" dirty="0"/>
              <a:t>. riešenia</a:t>
            </a:r>
            <a:endParaRPr sz="132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1143" y="6483027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8561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3120" y="10147789"/>
            <a:ext cx="3361054" cy="260350"/>
          </a:xfrm>
          <a:custGeom>
            <a:avLst/>
            <a:gdLst/>
            <a:ahLst/>
            <a:cxnLst/>
            <a:rect l="l" t="t" r="r" b="b"/>
            <a:pathLst>
              <a:path w="3361055" h="260350">
                <a:moveTo>
                  <a:pt x="7025" y="159230"/>
                </a:moveTo>
                <a:lnTo>
                  <a:pt x="15366" y="200965"/>
                </a:lnTo>
                <a:lnTo>
                  <a:pt x="51516" y="210737"/>
                </a:lnTo>
                <a:lnTo>
                  <a:pt x="76220" y="206643"/>
                </a:lnTo>
                <a:lnTo>
                  <a:pt x="97171" y="194863"/>
                </a:lnTo>
                <a:lnTo>
                  <a:pt x="107913" y="181093"/>
                </a:lnTo>
                <a:lnTo>
                  <a:pt x="52542" y="181093"/>
                </a:lnTo>
                <a:lnTo>
                  <a:pt x="39803" y="179141"/>
                </a:lnTo>
                <a:lnTo>
                  <a:pt x="27059" y="174065"/>
                </a:lnTo>
                <a:lnTo>
                  <a:pt x="15678" y="167037"/>
                </a:lnTo>
                <a:lnTo>
                  <a:pt x="7025" y="159230"/>
                </a:lnTo>
                <a:close/>
              </a:path>
              <a:path w="3361055" h="260350">
                <a:moveTo>
                  <a:pt x="59841" y="0"/>
                </a:moveTo>
                <a:lnTo>
                  <a:pt x="37976" y="4023"/>
                </a:lnTo>
                <a:lnTo>
                  <a:pt x="18796" y="15606"/>
                </a:lnTo>
                <a:lnTo>
                  <a:pt x="5178" y="34022"/>
                </a:lnTo>
                <a:lnTo>
                  <a:pt x="0" y="58542"/>
                </a:lnTo>
                <a:lnTo>
                  <a:pt x="13334" y="94420"/>
                </a:lnTo>
                <a:lnTo>
                  <a:pt x="42792" y="115193"/>
                </a:lnTo>
                <a:lnTo>
                  <a:pt x="72003" y="130761"/>
                </a:lnTo>
                <a:lnTo>
                  <a:pt x="85337" y="151419"/>
                </a:lnTo>
                <a:lnTo>
                  <a:pt x="82886" y="163963"/>
                </a:lnTo>
                <a:lnTo>
                  <a:pt x="76067" y="173285"/>
                </a:lnTo>
                <a:lnTo>
                  <a:pt x="65598" y="179141"/>
                </a:lnTo>
                <a:lnTo>
                  <a:pt x="65366" y="179141"/>
                </a:lnTo>
                <a:lnTo>
                  <a:pt x="52542" y="181093"/>
                </a:lnTo>
                <a:lnTo>
                  <a:pt x="107913" y="181093"/>
                </a:lnTo>
                <a:lnTo>
                  <a:pt x="112066" y="175724"/>
                </a:lnTo>
                <a:lnTo>
                  <a:pt x="117598" y="150121"/>
                </a:lnTo>
                <a:lnTo>
                  <a:pt x="104143" y="115193"/>
                </a:lnTo>
                <a:lnTo>
                  <a:pt x="74542" y="95095"/>
                </a:lnTo>
                <a:lnTo>
                  <a:pt x="44941" y="79290"/>
                </a:lnTo>
                <a:lnTo>
                  <a:pt x="31485" y="57244"/>
                </a:lnTo>
                <a:lnTo>
                  <a:pt x="33505" y="45784"/>
                </a:lnTo>
                <a:lnTo>
                  <a:pt x="39256" y="36814"/>
                </a:lnTo>
                <a:lnTo>
                  <a:pt x="48276" y="30968"/>
                </a:lnTo>
                <a:lnTo>
                  <a:pt x="60102" y="28878"/>
                </a:lnTo>
                <a:lnTo>
                  <a:pt x="101714" y="28878"/>
                </a:lnTo>
                <a:lnTo>
                  <a:pt x="101714" y="14051"/>
                </a:lnTo>
                <a:lnTo>
                  <a:pt x="94476" y="8892"/>
                </a:lnTo>
                <a:lnTo>
                  <a:pt x="84971" y="4391"/>
                </a:lnTo>
                <a:lnTo>
                  <a:pt x="73369" y="1207"/>
                </a:lnTo>
                <a:lnTo>
                  <a:pt x="59841" y="0"/>
                </a:lnTo>
                <a:close/>
              </a:path>
              <a:path w="3361055" h="260350">
                <a:moveTo>
                  <a:pt x="101714" y="28878"/>
                </a:moveTo>
                <a:lnTo>
                  <a:pt x="60102" y="28878"/>
                </a:lnTo>
                <a:lnTo>
                  <a:pt x="73484" y="31281"/>
                </a:lnTo>
                <a:lnTo>
                  <a:pt x="85204" y="37369"/>
                </a:lnTo>
                <a:lnTo>
                  <a:pt x="94776" y="45457"/>
                </a:lnTo>
                <a:lnTo>
                  <a:pt x="101714" y="53862"/>
                </a:lnTo>
                <a:lnTo>
                  <a:pt x="101714" y="28878"/>
                </a:lnTo>
                <a:close/>
              </a:path>
              <a:path w="3361055" h="260350">
                <a:moveTo>
                  <a:pt x="195638" y="2596"/>
                </a:moveTo>
                <a:lnTo>
                  <a:pt x="164424" y="2596"/>
                </a:lnTo>
                <a:lnTo>
                  <a:pt x="164424" y="207093"/>
                </a:lnTo>
                <a:lnTo>
                  <a:pt x="272400" y="207093"/>
                </a:lnTo>
                <a:lnTo>
                  <a:pt x="272400" y="178214"/>
                </a:lnTo>
                <a:lnTo>
                  <a:pt x="195638" y="178214"/>
                </a:lnTo>
                <a:lnTo>
                  <a:pt x="195638" y="2596"/>
                </a:lnTo>
                <a:close/>
              </a:path>
              <a:path w="3361055" h="260350">
                <a:moveTo>
                  <a:pt x="399872" y="1298"/>
                </a:moveTo>
                <a:lnTo>
                  <a:pt x="352546" y="11829"/>
                </a:lnTo>
                <a:lnTo>
                  <a:pt x="319971" y="37891"/>
                </a:lnTo>
                <a:lnTo>
                  <a:pt x="301199" y="71803"/>
                </a:lnTo>
                <a:lnTo>
                  <a:pt x="295278" y="105881"/>
                </a:lnTo>
                <a:lnTo>
                  <a:pt x="300842" y="142723"/>
                </a:lnTo>
                <a:lnTo>
                  <a:pt x="319282" y="176392"/>
                </a:lnTo>
                <a:lnTo>
                  <a:pt x="351478" y="201085"/>
                </a:lnTo>
                <a:lnTo>
                  <a:pt x="398312" y="210998"/>
                </a:lnTo>
                <a:lnTo>
                  <a:pt x="441892" y="201966"/>
                </a:lnTo>
                <a:lnTo>
                  <a:pt x="470477" y="182120"/>
                </a:lnTo>
                <a:lnTo>
                  <a:pt x="398836" y="182120"/>
                </a:lnTo>
                <a:lnTo>
                  <a:pt x="365567" y="174928"/>
                </a:lnTo>
                <a:lnTo>
                  <a:pt x="343420" y="156982"/>
                </a:lnTo>
                <a:lnTo>
                  <a:pt x="331224" y="132545"/>
                </a:lnTo>
                <a:lnTo>
                  <a:pt x="327812" y="105881"/>
                </a:lnTo>
                <a:lnTo>
                  <a:pt x="331533" y="81358"/>
                </a:lnTo>
                <a:lnTo>
                  <a:pt x="343938" y="56812"/>
                </a:lnTo>
                <a:lnTo>
                  <a:pt x="366277" y="37891"/>
                </a:lnTo>
                <a:lnTo>
                  <a:pt x="399872" y="30187"/>
                </a:lnTo>
                <a:lnTo>
                  <a:pt x="475186" y="30187"/>
                </a:lnTo>
                <a:lnTo>
                  <a:pt x="474082" y="28585"/>
                </a:lnTo>
                <a:lnTo>
                  <a:pt x="441341" y="8539"/>
                </a:lnTo>
                <a:lnTo>
                  <a:pt x="399872" y="1298"/>
                </a:lnTo>
                <a:close/>
              </a:path>
              <a:path w="3361055" h="260350">
                <a:moveTo>
                  <a:pt x="475186" y="30187"/>
                </a:moveTo>
                <a:lnTo>
                  <a:pt x="399872" y="30187"/>
                </a:lnTo>
                <a:lnTo>
                  <a:pt x="429208" y="35419"/>
                </a:lnTo>
                <a:lnTo>
                  <a:pt x="451712" y="50020"/>
                </a:lnTo>
                <a:lnTo>
                  <a:pt x="466314" y="72917"/>
                </a:lnTo>
                <a:lnTo>
                  <a:pt x="471943" y="103033"/>
                </a:lnTo>
                <a:lnTo>
                  <a:pt x="467285" y="133608"/>
                </a:lnTo>
                <a:lnTo>
                  <a:pt x="452847" y="158573"/>
                </a:lnTo>
                <a:lnTo>
                  <a:pt x="429680" y="175540"/>
                </a:lnTo>
                <a:lnTo>
                  <a:pt x="398836" y="182120"/>
                </a:lnTo>
                <a:lnTo>
                  <a:pt x="470477" y="182120"/>
                </a:lnTo>
                <a:lnTo>
                  <a:pt x="475548" y="178599"/>
                </a:lnTo>
                <a:lnTo>
                  <a:pt x="497059" y="144116"/>
                </a:lnTo>
                <a:lnTo>
                  <a:pt x="504204" y="101735"/>
                </a:lnTo>
                <a:lnTo>
                  <a:pt x="495801" y="60096"/>
                </a:lnTo>
                <a:lnTo>
                  <a:pt x="475186" y="30187"/>
                </a:lnTo>
                <a:close/>
              </a:path>
              <a:path w="3361055" h="260350">
                <a:moveTo>
                  <a:pt x="558831" y="2596"/>
                </a:moveTo>
                <a:lnTo>
                  <a:pt x="525271" y="2596"/>
                </a:lnTo>
                <a:lnTo>
                  <a:pt x="599165" y="207093"/>
                </a:lnTo>
                <a:lnTo>
                  <a:pt x="631938" y="207093"/>
                </a:lnTo>
                <a:lnTo>
                  <a:pt x="645870" y="171188"/>
                </a:lnTo>
                <a:lnTo>
                  <a:pt x="616599" y="171188"/>
                </a:lnTo>
                <a:lnTo>
                  <a:pt x="558831" y="2596"/>
                </a:lnTo>
                <a:close/>
              </a:path>
              <a:path w="3361055" h="260350">
                <a:moveTo>
                  <a:pt x="711287" y="2596"/>
                </a:moveTo>
                <a:lnTo>
                  <a:pt x="677728" y="2596"/>
                </a:lnTo>
                <a:lnTo>
                  <a:pt x="616599" y="171188"/>
                </a:lnTo>
                <a:lnTo>
                  <a:pt x="645870" y="171188"/>
                </a:lnTo>
                <a:lnTo>
                  <a:pt x="711287" y="2596"/>
                </a:lnTo>
                <a:close/>
              </a:path>
              <a:path w="3361055" h="260350">
                <a:moveTo>
                  <a:pt x="844487" y="2596"/>
                </a:moveTo>
                <a:lnTo>
                  <a:pt x="749003" y="2596"/>
                </a:lnTo>
                <a:lnTo>
                  <a:pt x="749003" y="207093"/>
                </a:lnTo>
                <a:lnTo>
                  <a:pt x="844487" y="207093"/>
                </a:lnTo>
                <a:lnTo>
                  <a:pt x="844487" y="178214"/>
                </a:lnTo>
                <a:lnTo>
                  <a:pt x="780227" y="178214"/>
                </a:lnTo>
                <a:lnTo>
                  <a:pt x="780227" y="119169"/>
                </a:lnTo>
                <a:lnTo>
                  <a:pt x="825754" y="119169"/>
                </a:lnTo>
                <a:lnTo>
                  <a:pt x="825754" y="90279"/>
                </a:lnTo>
                <a:lnTo>
                  <a:pt x="780227" y="90279"/>
                </a:lnTo>
                <a:lnTo>
                  <a:pt x="780227" y="31737"/>
                </a:lnTo>
                <a:lnTo>
                  <a:pt x="844487" y="31737"/>
                </a:lnTo>
                <a:lnTo>
                  <a:pt x="844487" y="2596"/>
                </a:lnTo>
                <a:close/>
              </a:path>
              <a:path w="3361055" h="260350">
                <a:moveTo>
                  <a:pt x="917584" y="2596"/>
                </a:moveTo>
                <a:lnTo>
                  <a:pt x="892088" y="2596"/>
                </a:lnTo>
                <a:lnTo>
                  <a:pt x="892088" y="207093"/>
                </a:lnTo>
                <a:lnTo>
                  <a:pt x="923312" y="207093"/>
                </a:lnTo>
                <a:lnTo>
                  <a:pt x="923312" y="54898"/>
                </a:lnTo>
                <a:lnTo>
                  <a:pt x="967655" y="54898"/>
                </a:lnTo>
                <a:lnTo>
                  <a:pt x="917584" y="2596"/>
                </a:lnTo>
                <a:close/>
              </a:path>
              <a:path w="3361055" h="260350">
                <a:moveTo>
                  <a:pt x="967655" y="54898"/>
                </a:moveTo>
                <a:lnTo>
                  <a:pt x="923312" y="54898"/>
                </a:lnTo>
                <a:lnTo>
                  <a:pt x="1069527" y="207093"/>
                </a:lnTo>
                <a:lnTo>
                  <a:pt x="1094762" y="207093"/>
                </a:lnTo>
                <a:lnTo>
                  <a:pt x="1094762" y="155052"/>
                </a:lnTo>
                <a:lnTo>
                  <a:pt x="1063538" y="155052"/>
                </a:lnTo>
                <a:lnTo>
                  <a:pt x="967655" y="54898"/>
                </a:lnTo>
                <a:close/>
              </a:path>
              <a:path w="3361055" h="260350">
                <a:moveTo>
                  <a:pt x="1094762" y="2596"/>
                </a:moveTo>
                <a:lnTo>
                  <a:pt x="1063538" y="2596"/>
                </a:lnTo>
                <a:lnTo>
                  <a:pt x="1063538" y="155052"/>
                </a:lnTo>
                <a:lnTo>
                  <a:pt x="1094762" y="155052"/>
                </a:lnTo>
                <a:lnTo>
                  <a:pt x="1094762" y="2596"/>
                </a:lnTo>
                <a:close/>
              </a:path>
              <a:path w="3361055" h="260350">
                <a:moveTo>
                  <a:pt x="1148624" y="159230"/>
                </a:moveTo>
                <a:lnTo>
                  <a:pt x="1148624" y="194863"/>
                </a:lnTo>
                <a:lnTo>
                  <a:pt x="1156963" y="200965"/>
                </a:lnTo>
                <a:lnTo>
                  <a:pt x="1167351" y="206019"/>
                </a:lnTo>
                <a:lnTo>
                  <a:pt x="1179499" y="209464"/>
                </a:lnTo>
                <a:lnTo>
                  <a:pt x="1193115" y="210737"/>
                </a:lnTo>
                <a:lnTo>
                  <a:pt x="1217813" y="206643"/>
                </a:lnTo>
                <a:lnTo>
                  <a:pt x="1238760" y="194863"/>
                </a:lnTo>
                <a:lnTo>
                  <a:pt x="1249502" y="181093"/>
                </a:lnTo>
                <a:lnTo>
                  <a:pt x="1194141" y="181093"/>
                </a:lnTo>
                <a:lnTo>
                  <a:pt x="1181400" y="179141"/>
                </a:lnTo>
                <a:lnTo>
                  <a:pt x="1168654" y="174065"/>
                </a:lnTo>
                <a:lnTo>
                  <a:pt x="1157272" y="167037"/>
                </a:lnTo>
                <a:lnTo>
                  <a:pt x="1148624" y="159230"/>
                </a:lnTo>
                <a:close/>
              </a:path>
              <a:path w="3361055" h="260350">
                <a:moveTo>
                  <a:pt x="1201429" y="0"/>
                </a:moveTo>
                <a:lnTo>
                  <a:pt x="1179566" y="4023"/>
                </a:lnTo>
                <a:lnTo>
                  <a:pt x="1160390" y="15606"/>
                </a:lnTo>
                <a:lnTo>
                  <a:pt x="1146775" y="34022"/>
                </a:lnTo>
                <a:lnTo>
                  <a:pt x="1141598" y="58542"/>
                </a:lnTo>
                <a:lnTo>
                  <a:pt x="1154931" y="94420"/>
                </a:lnTo>
                <a:lnTo>
                  <a:pt x="1184386" y="115193"/>
                </a:lnTo>
                <a:lnTo>
                  <a:pt x="1213593" y="130761"/>
                </a:lnTo>
                <a:lnTo>
                  <a:pt x="1226925" y="151419"/>
                </a:lnTo>
                <a:lnTo>
                  <a:pt x="1224475" y="163963"/>
                </a:lnTo>
                <a:lnTo>
                  <a:pt x="1217660" y="173285"/>
                </a:lnTo>
                <a:lnTo>
                  <a:pt x="1207195" y="179141"/>
                </a:lnTo>
                <a:lnTo>
                  <a:pt x="1206963" y="179141"/>
                </a:lnTo>
                <a:lnTo>
                  <a:pt x="1194141" y="181093"/>
                </a:lnTo>
                <a:lnTo>
                  <a:pt x="1249502" y="181093"/>
                </a:lnTo>
                <a:lnTo>
                  <a:pt x="1253654" y="175724"/>
                </a:lnTo>
                <a:lnTo>
                  <a:pt x="1259186" y="150121"/>
                </a:lnTo>
                <a:lnTo>
                  <a:pt x="1245730" y="115193"/>
                </a:lnTo>
                <a:lnTo>
                  <a:pt x="1216125" y="95095"/>
                </a:lnTo>
                <a:lnTo>
                  <a:pt x="1186520" y="79290"/>
                </a:lnTo>
                <a:lnTo>
                  <a:pt x="1173063" y="57244"/>
                </a:lnTo>
                <a:lnTo>
                  <a:pt x="1175085" y="45784"/>
                </a:lnTo>
                <a:lnTo>
                  <a:pt x="1180839" y="36814"/>
                </a:lnTo>
                <a:lnTo>
                  <a:pt x="1189863" y="30968"/>
                </a:lnTo>
                <a:lnTo>
                  <a:pt x="1201691" y="28878"/>
                </a:lnTo>
                <a:lnTo>
                  <a:pt x="1243312" y="28878"/>
                </a:lnTo>
                <a:lnTo>
                  <a:pt x="1243312" y="14051"/>
                </a:lnTo>
                <a:lnTo>
                  <a:pt x="1236078" y="8892"/>
                </a:lnTo>
                <a:lnTo>
                  <a:pt x="1226568" y="4391"/>
                </a:lnTo>
                <a:lnTo>
                  <a:pt x="1214960" y="1207"/>
                </a:lnTo>
                <a:lnTo>
                  <a:pt x="1201429" y="0"/>
                </a:lnTo>
                <a:close/>
              </a:path>
              <a:path w="3361055" h="260350">
                <a:moveTo>
                  <a:pt x="1243312" y="28878"/>
                </a:moveTo>
                <a:lnTo>
                  <a:pt x="1201691" y="28878"/>
                </a:lnTo>
                <a:lnTo>
                  <a:pt x="1215073" y="31281"/>
                </a:lnTo>
                <a:lnTo>
                  <a:pt x="1226797" y="37369"/>
                </a:lnTo>
                <a:lnTo>
                  <a:pt x="1236373" y="45457"/>
                </a:lnTo>
                <a:lnTo>
                  <a:pt x="1243312" y="53862"/>
                </a:lnTo>
                <a:lnTo>
                  <a:pt x="1243312" y="28878"/>
                </a:lnTo>
                <a:close/>
              </a:path>
              <a:path w="3361055" h="260350">
                <a:moveTo>
                  <a:pt x="1337247" y="2596"/>
                </a:moveTo>
                <a:lnTo>
                  <a:pt x="1306012" y="2596"/>
                </a:lnTo>
                <a:lnTo>
                  <a:pt x="1306012" y="207093"/>
                </a:lnTo>
                <a:lnTo>
                  <a:pt x="1337247" y="207093"/>
                </a:lnTo>
                <a:lnTo>
                  <a:pt x="1337247" y="109535"/>
                </a:lnTo>
                <a:lnTo>
                  <a:pt x="1377250" y="109535"/>
                </a:lnTo>
                <a:lnTo>
                  <a:pt x="1373403" y="105368"/>
                </a:lnTo>
                <a:lnTo>
                  <a:pt x="1375323" y="103284"/>
                </a:lnTo>
                <a:lnTo>
                  <a:pt x="1337247" y="103284"/>
                </a:lnTo>
                <a:lnTo>
                  <a:pt x="1337247" y="2596"/>
                </a:lnTo>
                <a:close/>
              </a:path>
              <a:path w="3361055" h="260350">
                <a:moveTo>
                  <a:pt x="1377250" y="109535"/>
                </a:moveTo>
                <a:lnTo>
                  <a:pt x="1337247" y="109535"/>
                </a:lnTo>
                <a:lnTo>
                  <a:pt x="1425171" y="207093"/>
                </a:lnTo>
                <a:lnTo>
                  <a:pt x="1467316" y="207093"/>
                </a:lnTo>
                <a:lnTo>
                  <a:pt x="1377250" y="109535"/>
                </a:lnTo>
                <a:close/>
              </a:path>
              <a:path w="3361055" h="260350">
                <a:moveTo>
                  <a:pt x="1468101" y="2596"/>
                </a:moveTo>
                <a:lnTo>
                  <a:pt x="1426480" y="2596"/>
                </a:lnTo>
                <a:lnTo>
                  <a:pt x="1337247" y="103284"/>
                </a:lnTo>
                <a:lnTo>
                  <a:pt x="1375323" y="103284"/>
                </a:lnTo>
                <a:lnTo>
                  <a:pt x="1468101" y="2596"/>
                </a:lnTo>
                <a:close/>
              </a:path>
              <a:path w="3361055" h="260350">
                <a:moveTo>
                  <a:pt x="1598694" y="2596"/>
                </a:moveTo>
                <a:lnTo>
                  <a:pt x="1503210" y="2596"/>
                </a:lnTo>
                <a:lnTo>
                  <a:pt x="1503210" y="207093"/>
                </a:lnTo>
                <a:lnTo>
                  <a:pt x="1598694" y="207093"/>
                </a:lnTo>
                <a:lnTo>
                  <a:pt x="1598694" y="178214"/>
                </a:lnTo>
                <a:lnTo>
                  <a:pt x="1534434" y="178214"/>
                </a:lnTo>
                <a:lnTo>
                  <a:pt x="1534434" y="119169"/>
                </a:lnTo>
                <a:lnTo>
                  <a:pt x="1579962" y="119169"/>
                </a:lnTo>
                <a:lnTo>
                  <a:pt x="1579962" y="90279"/>
                </a:lnTo>
                <a:lnTo>
                  <a:pt x="1534434" y="90279"/>
                </a:lnTo>
                <a:lnTo>
                  <a:pt x="1534434" y="31737"/>
                </a:lnTo>
                <a:lnTo>
                  <a:pt x="1598694" y="31737"/>
                </a:lnTo>
                <a:lnTo>
                  <a:pt x="1598694" y="2596"/>
                </a:lnTo>
                <a:close/>
              </a:path>
              <a:path w="3361055" h="260350">
                <a:moveTo>
                  <a:pt x="1682210" y="2596"/>
                </a:moveTo>
                <a:lnTo>
                  <a:pt x="1650724" y="2596"/>
                </a:lnTo>
                <a:lnTo>
                  <a:pt x="1650724" y="188612"/>
                </a:lnTo>
                <a:lnTo>
                  <a:pt x="1648906" y="207168"/>
                </a:lnTo>
                <a:lnTo>
                  <a:pt x="1643795" y="224037"/>
                </a:lnTo>
                <a:lnTo>
                  <a:pt x="1635319" y="239002"/>
                </a:lnTo>
                <a:lnTo>
                  <a:pt x="1623406" y="251845"/>
                </a:lnTo>
                <a:lnTo>
                  <a:pt x="1630613" y="260270"/>
                </a:lnTo>
                <a:lnTo>
                  <a:pt x="1657993" y="260270"/>
                </a:lnTo>
                <a:lnTo>
                  <a:pt x="1660035" y="258169"/>
                </a:lnTo>
                <a:lnTo>
                  <a:pt x="1672192" y="237860"/>
                </a:lnTo>
                <a:lnTo>
                  <a:pt x="1679665" y="214526"/>
                </a:lnTo>
                <a:lnTo>
                  <a:pt x="1682186" y="188612"/>
                </a:lnTo>
                <a:lnTo>
                  <a:pt x="1682210" y="2596"/>
                </a:lnTo>
                <a:close/>
              </a:path>
              <a:path w="3361055" h="260350">
                <a:moveTo>
                  <a:pt x="1899439" y="2596"/>
                </a:moveTo>
                <a:lnTo>
                  <a:pt x="1856519" y="2596"/>
                </a:lnTo>
                <a:lnTo>
                  <a:pt x="1856519" y="207093"/>
                </a:lnTo>
                <a:lnTo>
                  <a:pt x="1887733" y="207093"/>
                </a:lnTo>
                <a:lnTo>
                  <a:pt x="1887733" y="130352"/>
                </a:lnTo>
                <a:lnTo>
                  <a:pt x="1904643" y="130352"/>
                </a:lnTo>
                <a:lnTo>
                  <a:pt x="1910632" y="129828"/>
                </a:lnTo>
                <a:lnTo>
                  <a:pt x="1916360" y="129043"/>
                </a:lnTo>
                <a:lnTo>
                  <a:pt x="1958037" y="129043"/>
                </a:lnTo>
                <a:lnTo>
                  <a:pt x="1948097" y="118111"/>
                </a:lnTo>
                <a:lnTo>
                  <a:pt x="1960217" y="108856"/>
                </a:lnTo>
                <a:lnTo>
                  <a:pt x="1965782" y="101735"/>
                </a:lnTo>
                <a:lnTo>
                  <a:pt x="1887733" y="101735"/>
                </a:lnTo>
                <a:lnTo>
                  <a:pt x="1887733" y="31737"/>
                </a:lnTo>
                <a:lnTo>
                  <a:pt x="1967042" y="31737"/>
                </a:lnTo>
                <a:lnTo>
                  <a:pt x="1955996" y="17791"/>
                </a:lnTo>
                <a:lnTo>
                  <a:pt x="1931460" y="6302"/>
                </a:lnTo>
                <a:lnTo>
                  <a:pt x="1899439" y="2596"/>
                </a:lnTo>
                <a:close/>
              </a:path>
              <a:path w="3361055" h="260350">
                <a:moveTo>
                  <a:pt x="1958037" y="129043"/>
                </a:moveTo>
                <a:lnTo>
                  <a:pt x="1916360" y="129043"/>
                </a:lnTo>
                <a:lnTo>
                  <a:pt x="1985039" y="207093"/>
                </a:lnTo>
                <a:lnTo>
                  <a:pt x="2029006" y="207093"/>
                </a:lnTo>
                <a:lnTo>
                  <a:pt x="1958037" y="129043"/>
                </a:lnTo>
                <a:close/>
              </a:path>
              <a:path w="3361055" h="260350">
                <a:moveTo>
                  <a:pt x="1967042" y="31737"/>
                </a:moveTo>
                <a:lnTo>
                  <a:pt x="1900486" y="31737"/>
                </a:lnTo>
                <a:lnTo>
                  <a:pt x="1918535" y="33733"/>
                </a:lnTo>
                <a:lnTo>
                  <a:pt x="1932127" y="39901"/>
                </a:lnTo>
                <a:lnTo>
                  <a:pt x="1940696" y="50511"/>
                </a:lnTo>
                <a:lnTo>
                  <a:pt x="1943679" y="65830"/>
                </a:lnTo>
                <a:lnTo>
                  <a:pt x="1940614" y="81861"/>
                </a:lnTo>
                <a:lnTo>
                  <a:pt x="1931841" y="93045"/>
                </a:lnTo>
                <a:lnTo>
                  <a:pt x="1917996" y="99598"/>
                </a:lnTo>
                <a:lnTo>
                  <a:pt x="1899711" y="101735"/>
                </a:lnTo>
                <a:lnTo>
                  <a:pt x="1965782" y="101735"/>
                </a:lnTo>
                <a:lnTo>
                  <a:pt x="1969394" y="97113"/>
                </a:lnTo>
                <a:lnTo>
                  <a:pt x="1975207" y="82929"/>
                </a:lnTo>
                <a:lnTo>
                  <a:pt x="1977238" y="66354"/>
                </a:lnTo>
                <a:lnTo>
                  <a:pt x="1971703" y="37622"/>
                </a:lnTo>
                <a:lnTo>
                  <a:pt x="1967042" y="31737"/>
                </a:lnTo>
                <a:close/>
              </a:path>
              <a:path w="3361055" h="260350">
                <a:moveTo>
                  <a:pt x="2149191" y="2596"/>
                </a:moveTo>
                <a:lnTo>
                  <a:pt x="2053707" y="2596"/>
                </a:lnTo>
                <a:lnTo>
                  <a:pt x="2053707" y="207093"/>
                </a:lnTo>
                <a:lnTo>
                  <a:pt x="2149191" y="207093"/>
                </a:lnTo>
                <a:lnTo>
                  <a:pt x="2149191" y="178214"/>
                </a:lnTo>
                <a:lnTo>
                  <a:pt x="2084931" y="178214"/>
                </a:lnTo>
                <a:lnTo>
                  <a:pt x="2084931" y="119169"/>
                </a:lnTo>
                <a:lnTo>
                  <a:pt x="2130458" y="119169"/>
                </a:lnTo>
                <a:lnTo>
                  <a:pt x="2130458" y="90279"/>
                </a:lnTo>
                <a:lnTo>
                  <a:pt x="2084931" y="90279"/>
                </a:lnTo>
                <a:lnTo>
                  <a:pt x="2084931" y="31737"/>
                </a:lnTo>
                <a:lnTo>
                  <a:pt x="2149191" y="31737"/>
                </a:lnTo>
                <a:lnTo>
                  <a:pt x="2149191" y="2596"/>
                </a:lnTo>
                <a:close/>
              </a:path>
              <a:path w="3361055" h="260350">
                <a:moveTo>
                  <a:pt x="2239722" y="2596"/>
                </a:moveTo>
                <a:lnTo>
                  <a:pt x="2196802" y="2596"/>
                </a:lnTo>
                <a:lnTo>
                  <a:pt x="2196802" y="207093"/>
                </a:lnTo>
                <a:lnTo>
                  <a:pt x="2228015" y="207093"/>
                </a:lnTo>
                <a:lnTo>
                  <a:pt x="2228015" y="130352"/>
                </a:lnTo>
                <a:lnTo>
                  <a:pt x="2238685" y="130352"/>
                </a:lnTo>
                <a:lnTo>
                  <a:pt x="2269552" y="126168"/>
                </a:lnTo>
                <a:lnTo>
                  <a:pt x="2294591" y="113863"/>
                </a:lnTo>
                <a:lnTo>
                  <a:pt x="2304744" y="101735"/>
                </a:lnTo>
                <a:lnTo>
                  <a:pt x="2228015" y="101735"/>
                </a:lnTo>
                <a:lnTo>
                  <a:pt x="2228015" y="31737"/>
                </a:lnTo>
                <a:lnTo>
                  <a:pt x="2307325" y="31737"/>
                </a:lnTo>
                <a:lnTo>
                  <a:pt x="2296279" y="17791"/>
                </a:lnTo>
                <a:lnTo>
                  <a:pt x="2271743" y="6302"/>
                </a:lnTo>
                <a:lnTo>
                  <a:pt x="2239722" y="2596"/>
                </a:lnTo>
                <a:close/>
              </a:path>
              <a:path w="3361055" h="260350">
                <a:moveTo>
                  <a:pt x="2307325" y="31737"/>
                </a:moveTo>
                <a:lnTo>
                  <a:pt x="2240769" y="31737"/>
                </a:lnTo>
                <a:lnTo>
                  <a:pt x="2258826" y="33733"/>
                </a:lnTo>
                <a:lnTo>
                  <a:pt x="2272417" y="39901"/>
                </a:lnTo>
                <a:lnTo>
                  <a:pt x="2280982" y="50511"/>
                </a:lnTo>
                <a:lnTo>
                  <a:pt x="2283961" y="65830"/>
                </a:lnTo>
                <a:lnTo>
                  <a:pt x="2280896" y="81861"/>
                </a:lnTo>
                <a:lnTo>
                  <a:pt x="2272124" y="93045"/>
                </a:lnTo>
                <a:lnTo>
                  <a:pt x="2258279" y="99598"/>
                </a:lnTo>
                <a:lnTo>
                  <a:pt x="2239994" y="101735"/>
                </a:lnTo>
                <a:lnTo>
                  <a:pt x="2304744" y="101735"/>
                </a:lnTo>
                <a:lnTo>
                  <a:pt x="2311385" y="93802"/>
                </a:lnTo>
                <a:lnTo>
                  <a:pt x="2317521" y="66354"/>
                </a:lnTo>
                <a:lnTo>
                  <a:pt x="2311986" y="37622"/>
                </a:lnTo>
                <a:lnTo>
                  <a:pt x="2307325" y="31737"/>
                </a:lnTo>
                <a:close/>
              </a:path>
              <a:path w="3361055" h="260350">
                <a:moveTo>
                  <a:pt x="2387770" y="2596"/>
                </a:moveTo>
                <a:lnTo>
                  <a:pt x="2356535" y="2596"/>
                </a:lnTo>
                <a:lnTo>
                  <a:pt x="2356535" y="100677"/>
                </a:lnTo>
                <a:lnTo>
                  <a:pt x="2362227" y="145033"/>
                </a:lnTo>
                <a:lnTo>
                  <a:pt x="2379822" y="179943"/>
                </a:lnTo>
                <a:lnTo>
                  <a:pt x="2410101" y="202800"/>
                </a:lnTo>
                <a:lnTo>
                  <a:pt x="2453841" y="210998"/>
                </a:lnTo>
                <a:lnTo>
                  <a:pt x="2493039" y="203049"/>
                </a:lnTo>
                <a:lnTo>
                  <a:pt x="2520918" y="182643"/>
                </a:lnTo>
                <a:lnTo>
                  <a:pt x="2453841" y="182643"/>
                </a:lnTo>
                <a:lnTo>
                  <a:pt x="2423652" y="175723"/>
                </a:lnTo>
                <a:lnTo>
                  <a:pt x="2403148" y="157339"/>
                </a:lnTo>
                <a:lnTo>
                  <a:pt x="2391472" y="131052"/>
                </a:lnTo>
                <a:lnTo>
                  <a:pt x="2387800" y="100677"/>
                </a:lnTo>
                <a:lnTo>
                  <a:pt x="2387770" y="2596"/>
                </a:lnTo>
                <a:close/>
              </a:path>
              <a:path w="3361055" h="260350">
                <a:moveTo>
                  <a:pt x="2550885" y="2596"/>
                </a:moveTo>
                <a:lnTo>
                  <a:pt x="2519671" y="2596"/>
                </a:lnTo>
                <a:lnTo>
                  <a:pt x="2519671" y="100677"/>
                </a:lnTo>
                <a:lnTo>
                  <a:pt x="2514873" y="135001"/>
                </a:lnTo>
                <a:lnTo>
                  <a:pt x="2501391" y="160786"/>
                </a:lnTo>
                <a:lnTo>
                  <a:pt x="2480591" y="177008"/>
                </a:lnTo>
                <a:lnTo>
                  <a:pt x="2453841" y="182643"/>
                </a:lnTo>
                <a:lnTo>
                  <a:pt x="2520918" y="182643"/>
                </a:lnTo>
                <a:lnTo>
                  <a:pt x="2523728" y="180587"/>
                </a:lnTo>
                <a:lnTo>
                  <a:pt x="2543734" y="145687"/>
                </a:lnTo>
                <a:lnTo>
                  <a:pt x="2550845" y="100677"/>
                </a:lnTo>
                <a:lnTo>
                  <a:pt x="2550885" y="2596"/>
                </a:lnTo>
                <a:close/>
              </a:path>
              <a:path w="3361055" h="260350">
                <a:moveTo>
                  <a:pt x="2632045" y="2596"/>
                </a:moveTo>
                <a:lnTo>
                  <a:pt x="2602905" y="2596"/>
                </a:lnTo>
                <a:lnTo>
                  <a:pt x="2602905" y="207093"/>
                </a:lnTo>
                <a:lnTo>
                  <a:pt x="2641668" y="207093"/>
                </a:lnTo>
                <a:lnTo>
                  <a:pt x="2673407" y="204804"/>
                </a:lnTo>
                <a:lnTo>
                  <a:pt x="2702387" y="196004"/>
                </a:lnTo>
                <a:lnTo>
                  <a:pt x="2723018" y="178214"/>
                </a:lnTo>
                <a:lnTo>
                  <a:pt x="2634129" y="178214"/>
                </a:lnTo>
                <a:lnTo>
                  <a:pt x="2634129" y="116038"/>
                </a:lnTo>
                <a:lnTo>
                  <a:pt x="2720637" y="116038"/>
                </a:lnTo>
                <a:lnTo>
                  <a:pt x="2718258" y="112457"/>
                </a:lnTo>
                <a:lnTo>
                  <a:pt x="2702827" y="102109"/>
                </a:lnTo>
                <a:lnTo>
                  <a:pt x="2682787" y="96007"/>
                </a:lnTo>
                <a:lnTo>
                  <a:pt x="2695468" y="90549"/>
                </a:lnTo>
                <a:lnTo>
                  <a:pt x="2699475" y="87159"/>
                </a:lnTo>
                <a:lnTo>
                  <a:pt x="2634129" y="87159"/>
                </a:lnTo>
                <a:lnTo>
                  <a:pt x="2634129" y="31485"/>
                </a:lnTo>
                <a:lnTo>
                  <a:pt x="2705905" y="31485"/>
                </a:lnTo>
                <a:lnTo>
                  <a:pt x="2689539" y="14919"/>
                </a:lnTo>
                <a:lnTo>
                  <a:pt x="2663963" y="5478"/>
                </a:lnTo>
                <a:lnTo>
                  <a:pt x="2632045" y="2596"/>
                </a:lnTo>
                <a:close/>
              </a:path>
              <a:path w="3361055" h="260350">
                <a:moveTo>
                  <a:pt x="2720637" y="116038"/>
                </a:moveTo>
                <a:lnTo>
                  <a:pt x="2646620" y="116038"/>
                </a:lnTo>
                <a:lnTo>
                  <a:pt x="2667557" y="117302"/>
                </a:lnTo>
                <a:lnTo>
                  <a:pt x="2684204" y="122055"/>
                </a:lnTo>
                <a:lnTo>
                  <a:pt x="2695196" y="131733"/>
                </a:lnTo>
                <a:lnTo>
                  <a:pt x="2699163" y="147775"/>
                </a:lnTo>
                <a:lnTo>
                  <a:pt x="2695362" y="163619"/>
                </a:lnTo>
                <a:lnTo>
                  <a:pt x="2684560" y="172850"/>
                </a:lnTo>
                <a:lnTo>
                  <a:pt x="2667663" y="177154"/>
                </a:lnTo>
                <a:lnTo>
                  <a:pt x="2645573" y="178214"/>
                </a:lnTo>
                <a:lnTo>
                  <a:pt x="2723018" y="178214"/>
                </a:lnTo>
                <a:lnTo>
                  <a:pt x="2723512" y="177788"/>
                </a:lnTo>
                <a:lnTo>
                  <a:pt x="2731686" y="147252"/>
                </a:lnTo>
                <a:lnTo>
                  <a:pt x="2728179" y="127391"/>
                </a:lnTo>
                <a:lnTo>
                  <a:pt x="2720637" y="116038"/>
                </a:lnTo>
                <a:close/>
              </a:path>
              <a:path w="3361055" h="260350">
                <a:moveTo>
                  <a:pt x="2705905" y="31485"/>
                </a:moveTo>
                <a:lnTo>
                  <a:pt x="2638547" y="31485"/>
                </a:lnTo>
                <a:lnTo>
                  <a:pt x="2653405" y="32660"/>
                </a:lnTo>
                <a:lnTo>
                  <a:pt x="2667071" y="36981"/>
                </a:lnTo>
                <a:lnTo>
                  <a:pt x="2677080" y="45643"/>
                </a:lnTo>
                <a:lnTo>
                  <a:pt x="2680965" y="59841"/>
                </a:lnTo>
                <a:lnTo>
                  <a:pt x="2678430" y="71926"/>
                </a:lnTo>
                <a:lnTo>
                  <a:pt x="2678390" y="72118"/>
                </a:lnTo>
                <a:lnTo>
                  <a:pt x="2670912" y="80619"/>
                </a:lnTo>
                <a:lnTo>
                  <a:pt x="2658900" y="85560"/>
                </a:lnTo>
                <a:lnTo>
                  <a:pt x="2642725" y="87159"/>
                </a:lnTo>
                <a:lnTo>
                  <a:pt x="2699475" y="87159"/>
                </a:lnTo>
                <a:lnTo>
                  <a:pt x="2704858" y="82604"/>
                </a:lnTo>
                <a:lnTo>
                  <a:pt x="2710584" y="72118"/>
                </a:lnTo>
                <a:lnTo>
                  <a:pt x="2710689" y="71926"/>
                </a:lnTo>
                <a:lnTo>
                  <a:pt x="2712692" y="58270"/>
                </a:lnTo>
                <a:lnTo>
                  <a:pt x="2706530" y="32118"/>
                </a:lnTo>
                <a:lnTo>
                  <a:pt x="2705905" y="31485"/>
                </a:lnTo>
                <a:close/>
              </a:path>
              <a:path w="3361055" h="260350">
                <a:moveTo>
                  <a:pt x="2809736" y="2596"/>
                </a:moveTo>
                <a:lnTo>
                  <a:pt x="2778522" y="2596"/>
                </a:lnTo>
                <a:lnTo>
                  <a:pt x="2778522" y="207093"/>
                </a:lnTo>
                <a:lnTo>
                  <a:pt x="2886488" y="207093"/>
                </a:lnTo>
                <a:lnTo>
                  <a:pt x="2886488" y="178214"/>
                </a:lnTo>
                <a:lnTo>
                  <a:pt x="2809736" y="178214"/>
                </a:lnTo>
                <a:lnTo>
                  <a:pt x="2809736" y="2596"/>
                </a:lnTo>
                <a:close/>
              </a:path>
              <a:path w="3361055" h="260350">
                <a:moveTo>
                  <a:pt x="2958538" y="2596"/>
                </a:moveTo>
                <a:lnTo>
                  <a:pt x="2927324" y="2596"/>
                </a:lnTo>
                <a:lnTo>
                  <a:pt x="2927324" y="207093"/>
                </a:lnTo>
                <a:lnTo>
                  <a:pt x="2958538" y="207093"/>
                </a:lnTo>
                <a:lnTo>
                  <a:pt x="2958538" y="2596"/>
                </a:lnTo>
                <a:close/>
              </a:path>
              <a:path w="3361055" h="260350">
                <a:moveTo>
                  <a:pt x="3047017" y="2596"/>
                </a:moveTo>
                <a:lnTo>
                  <a:pt x="3015782" y="2596"/>
                </a:lnTo>
                <a:lnTo>
                  <a:pt x="3015782" y="207093"/>
                </a:lnTo>
                <a:lnTo>
                  <a:pt x="3047017" y="207093"/>
                </a:lnTo>
                <a:lnTo>
                  <a:pt x="3047017" y="109535"/>
                </a:lnTo>
                <a:lnTo>
                  <a:pt x="3087020" y="109535"/>
                </a:lnTo>
                <a:lnTo>
                  <a:pt x="3083173" y="105368"/>
                </a:lnTo>
                <a:lnTo>
                  <a:pt x="3085093" y="103284"/>
                </a:lnTo>
                <a:lnTo>
                  <a:pt x="3047017" y="103284"/>
                </a:lnTo>
                <a:lnTo>
                  <a:pt x="3047017" y="2596"/>
                </a:lnTo>
                <a:close/>
              </a:path>
              <a:path w="3361055" h="260350">
                <a:moveTo>
                  <a:pt x="3087020" y="109535"/>
                </a:moveTo>
                <a:lnTo>
                  <a:pt x="3047017" y="109535"/>
                </a:lnTo>
                <a:lnTo>
                  <a:pt x="3134951" y="207093"/>
                </a:lnTo>
                <a:lnTo>
                  <a:pt x="3177086" y="207093"/>
                </a:lnTo>
                <a:lnTo>
                  <a:pt x="3087020" y="109535"/>
                </a:lnTo>
                <a:close/>
              </a:path>
              <a:path w="3361055" h="260350">
                <a:moveTo>
                  <a:pt x="3177871" y="2596"/>
                </a:moveTo>
                <a:lnTo>
                  <a:pt x="3136250" y="2596"/>
                </a:lnTo>
                <a:lnTo>
                  <a:pt x="3047017" y="103284"/>
                </a:lnTo>
                <a:lnTo>
                  <a:pt x="3085093" y="103284"/>
                </a:lnTo>
                <a:lnTo>
                  <a:pt x="3177871" y="2596"/>
                </a:lnTo>
                <a:close/>
              </a:path>
              <a:path w="3361055" h="260350">
                <a:moveTo>
                  <a:pt x="3229388" y="2596"/>
                </a:moveTo>
                <a:lnTo>
                  <a:pt x="3193483" y="2596"/>
                </a:lnTo>
                <a:lnTo>
                  <a:pt x="3260874" y="125922"/>
                </a:lnTo>
                <a:lnTo>
                  <a:pt x="3260874" y="207093"/>
                </a:lnTo>
                <a:lnTo>
                  <a:pt x="3292088" y="207093"/>
                </a:lnTo>
                <a:lnTo>
                  <a:pt x="3292088" y="126446"/>
                </a:lnTo>
                <a:lnTo>
                  <a:pt x="3309617" y="94960"/>
                </a:lnTo>
                <a:lnTo>
                  <a:pt x="3278308" y="94960"/>
                </a:lnTo>
                <a:lnTo>
                  <a:pt x="3229388" y="2596"/>
                </a:lnTo>
                <a:close/>
              </a:path>
              <a:path w="3361055" h="260350">
                <a:moveTo>
                  <a:pt x="3361039" y="2596"/>
                </a:moveTo>
                <a:lnTo>
                  <a:pt x="3325123" y="2596"/>
                </a:lnTo>
                <a:lnTo>
                  <a:pt x="3278308" y="94960"/>
                </a:lnTo>
                <a:lnTo>
                  <a:pt x="3309617" y="94960"/>
                </a:lnTo>
                <a:lnTo>
                  <a:pt x="3361039" y="2596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60247" y="9084877"/>
            <a:ext cx="2090420" cy="211454"/>
          </a:xfrm>
          <a:custGeom>
            <a:avLst/>
            <a:gdLst/>
            <a:ahLst/>
            <a:cxnLst/>
            <a:rect l="l" t="t" r="r" b="b"/>
            <a:pathLst>
              <a:path w="2090419" h="211454">
                <a:moveTo>
                  <a:pt x="33820" y="2596"/>
                </a:moveTo>
                <a:lnTo>
                  <a:pt x="0" y="2596"/>
                </a:lnTo>
                <a:lnTo>
                  <a:pt x="0" y="207093"/>
                </a:lnTo>
                <a:lnTo>
                  <a:pt x="31213" y="207093"/>
                </a:lnTo>
                <a:lnTo>
                  <a:pt x="31213" y="73107"/>
                </a:lnTo>
                <a:lnTo>
                  <a:pt x="68571" y="73107"/>
                </a:lnTo>
                <a:lnTo>
                  <a:pt x="33820" y="2596"/>
                </a:lnTo>
                <a:close/>
              </a:path>
              <a:path w="2090419" h="211454">
                <a:moveTo>
                  <a:pt x="68571" y="73107"/>
                </a:moveTo>
                <a:lnTo>
                  <a:pt x="31213" y="73107"/>
                </a:lnTo>
                <a:lnTo>
                  <a:pt x="99640" y="207093"/>
                </a:lnTo>
                <a:lnTo>
                  <a:pt x="127472" y="207093"/>
                </a:lnTo>
                <a:lnTo>
                  <a:pt x="148607" y="166235"/>
                </a:lnTo>
                <a:lnTo>
                  <a:pt x="114467" y="166235"/>
                </a:lnTo>
                <a:lnTo>
                  <a:pt x="68571" y="73107"/>
                </a:lnTo>
                <a:close/>
              </a:path>
              <a:path w="2090419" h="211454">
                <a:moveTo>
                  <a:pt x="229207" y="70762"/>
                </a:moveTo>
                <a:lnTo>
                  <a:pt x="197993" y="70762"/>
                </a:lnTo>
                <a:lnTo>
                  <a:pt x="197993" y="207093"/>
                </a:lnTo>
                <a:lnTo>
                  <a:pt x="229207" y="207093"/>
                </a:lnTo>
                <a:lnTo>
                  <a:pt x="229207" y="70762"/>
                </a:lnTo>
                <a:close/>
              </a:path>
              <a:path w="2090419" h="211454">
                <a:moveTo>
                  <a:pt x="229207" y="2596"/>
                </a:moveTo>
                <a:lnTo>
                  <a:pt x="197993" y="2596"/>
                </a:lnTo>
                <a:lnTo>
                  <a:pt x="114467" y="166235"/>
                </a:lnTo>
                <a:lnTo>
                  <a:pt x="148607" y="166235"/>
                </a:lnTo>
                <a:lnTo>
                  <a:pt x="197993" y="70762"/>
                </a:lnTo>
                <a:lnTo>
                  <a:pt x="229207" y="70762"/>
                </a:lnTo>
                <a:lnTo>
                  <a:pt x="229207" y="2596"/>
                </a:lnTo>
                <a:close/>
              </a:path>
              <a:path w="2090419" h="211454">
                <a:moveTo>
                  <a:pt x="315058" y="2596"/>
                </a:moveTo>
                <a:lnTo>
                  <a:pt x="283844" y="2596"/>
                </a:lnTo>
                <a:lnTo>
                  <a:pt x="283844" y="207093"/>
                </a:lnTo>
                <a:lnTo>
                  <a:pt x="315058" y="207093"/>
                </a:lnTo>
                <a:lnTo>
                  <a:pt x="315058" y="2596"/>
                </a:lnTo>
                <a:close/>
              </a:path>
              <a:path w="2090419" h="211454">
                <a:moveTo>
                  <a:pt x="395192" y="2596"/>
                </a:moveTo>
                <a:lnTo>
                  <a:pt x="369706" y="2596"/>
                </a:lnTo>
                <a:lnTo>
                  <a:pt x="369706" y="207093"/>
                </a:lnTo>
                <a:lnTo>
                  <a:pt x="400919" y="207093"/>
                </a:lnTo>
                <a:lnTo>
                  <a:pt x="400919" y="54888"/>
                </a:lnTo>
                <a:lnTo>
                  <a:pt x="445253" y="54888"/>
                </a:lnTo>
                <a:lnTo>
                  <a:pt x="395192" y="2596"/>
                </a:lnTo>
                <a:close/>
              </a:path>
              <a:path w="2090419" h="211454">
                <a:moveTo>
                  <a:pt x="445253" y="54888"/>
                </a:moveTo>
                <a:lnTo>
                  <a:pt x="400919" y="54888"/>
                </a:lnTo>
                <a:lnTo>
                  <a:pt x="547124" y="207093"/>
                </a:lnTo>
                <a:lnTo>
                  <a:pt x="572359" y="207093"/>
                </a:lnTo>
                <a:lnTo>
                  <a:pt x="572359" y="155052"/>
                </a:lnTo>
                <a:lnTo>
                  <a:pt x="541145" y="155052"/>
                </a:lnTo>
                <a:lnTo>
                  <a:pt x="445253" y="54888"/>
                </a:lnTo>
                <a:close/>
              </a:path>
              <a:path w="2090419" h="211454">
                <a:moveTo>
                  <a:pt x="572359" y="2596"/>
                </a:moveTo>
                <a:lnTo>
                  <a:pt x="541145" y="2596"/>
                </a:lnTo>
                <a:lnTo>
                  <a:pt x="541145" y="155052"/>
                </a:lnTo>
                <a:lnTo>
                  <a:pt x="572359" y="155052"/>
                </a:lnTo>
                <a:lnTo>
                  <a:pt x="572359" y="2596"/>
                </a:lnTo>
                <a:close/>
              </a:path>
              <a:path w="2090419" h="211454">
                <a:moveTo>
                  <a:pt x="658199" y="2596"/>
                </a:moveTo>
                <a:lnTo>
                  <a:pt x="626986" y="2596"/>
                </a:lnTo>
                <a:lnTo>
                  <a:pt x="626986" y="207093"/>
                </a:lnTo>
                <a:lnTo>
                  <a:pt x="658199" y="207093"/>
                </a:lnTo>
                <a:lnTo>
                  <a:pt x="658199" y="2596"/>
                </a:lnTo>
                <a:close/>
              </a:path>
              <a:path w="2090419" h="211454">
                <a:moveTo>
                  <a:pt x="709465" y="159230"/>
                </a:moveTo>
                <a:lnTo>
                  <a:pt x="709465" y="194863"/>
                </a:lnTo>
                <a:lnTo>
                  <a:pt x="717805" y="200964"/>
                </a:lnTo>
                <a:lnTo>
                  <a:pt x="728196" y="206014"/>
                </a:lnTo>
                <a:lnTo>
                  <a:pt x="740344" y="209455"/>
                </a:lnTo>
                <a:lnTo>
                  <a:pt x="753956" y="210726"/>
                </a:lnTo>
                <a:lnTo>
                  <a:pt x="778655" y="206632"/>
                </a:lnTo>
                <a:lnTo>
                  <a:pt x="799587" y="194863"/>
                </a:lnTo>
                <a:lnTo>
                  <a:pt x="810367" y="181062"/>
                </a:lnTo>
                <a:lnTo>
                  <a:pt x="754982" y="181062"/>
                </a:lnTo>
                <a:lnTo>
                  <a:pt x="742240" y="179113"/>
                </a:lnTo>
                <a:lnTo>
                  <a:pt x="729494" y="174045"/>
                </a:lnTo>
                <a:lnTo>
                  <a:pt x="718113" y="167028"/>
                </a:lnTo>
                <a:lnTo>
                  <a:pt x="709465" y="159230"/>
                </a:lnTo>
                <a:close/>
              </a:path>
              <a:path w="2090419" h="211454">
                <a:moveTo>
                  <a:pt x="762280" y="0"/>
                </a:moveTo>
                <a:lnTo>
                  <a:pt x="740420" y="4022"/>
                </a:lnTo>
                <a:lnTo>
                  <a:pt x="721239" y="15605"/>
                </a:lnTo>
                <a:lnTo>
                  <a:pt x="707619" y="34018"/>
                </a:lnTo>
                <a:lnTo>
                  <a:pt x="702439" y="58532"/>
                </a:lnTo>
                <a:lnTo>
                  <a:pt x="715771" y="94411"/>
                </a:lnTo>
                <a:lnTo>
                  <a:pt x="745221" y="115182"/>
                </a:lnTo>
                <a:lnTo>
                  <a:pt x="774434" y="130750"/>
                </a:lnTo>
                <a:lnTo>
                  <a:pt x="787766" y="151398"/>
                </a:lnTo>
                <a:lnTo>
                  <a:pt x="785316" y="163940"/>
                </a:lnTo>
                <a:lnTo>
                  <a:pt x="778501" y="173259"/>
                </a:lnTo>
                <a:lnTo>
                  <a:pt x="768032" y="179113"/>
                </a:lnTo>
                <a:lnTo>
                  <a:pt x="767792" y="179113"/>
                </a:lnTo>
                <a:lnTo>
                  <a:pt x="754982" y="181062"/>
                </a:lnTo>
                <a:lnTo>
                  <a:pt x="810367" y="181062"/>
                </a:lnTo>
                <a:lnTo>
                  <a:pt x="814503" y="175714"/>
                </a:lnTo>
                <a:lnTo>
                  <a:pt x="820037" y="150110"/>
                </a:lnTo>
                <a:lnTo>
                  <a:pt x="806582" y="115182"/>
                </a:lnTo>
                <a:lnTo>
                  <a:pt x="776981" y="95084"/>
                </a:lnTo>
                <a:lnTo>
                  <a:pt x="747380" y="79280"/>
                </a:lnTo>
                <a:lnTo>
                  <a:pt x="733925" y="57233"/>
                </a:lnTo>
                <a:lnTo>
                  <a:pt x="735944" y="45778"/>
                </a:lnTo>
                <a:lnTo>
                  <a:pt x="741694" y="36807"/>
                </a:lnTo>
                <a:lnTo>
                  <a:pt x="750711" y="30959"/>
                </a:lnTo>
                <a:lnTo>
                  <a:pt x="762531" y="28868"/>
                </a:lnTo>
                <a:lnTo>
                  <a:pt x="804153" y="28868"/>
                </a:lnTo>
                <a:lnTo>
                  <a:pt x="804153" y="14041"/>
                </a:lnTo>
                <a:lnTo>
                  <a:pt x="796920" y="8887"/>
                </a:lnTo>
                <a:lnTo>
                  <a:pt x="787414" y="4389"/>
                </a:lnTo>
                <a:lnTo>
                  <a:pt x="775809" y="1207"/>
                </a:lnTo>
                <a:lnTo>
                  <a:pt x="762280" y="0"/>
                </a:lnTo>
                <a:close/>
              </a:path>
              <a:path w="2090419" h="211454">
                <a:moveTo>
                  <a:pt x="804153" y="28868"/>
                </a:moveTo>
                <a:lnTo>
                  <a:pt x="762531" y="28868"/>
                </a:lnTo>
                <a:lnTo>
                  <a:pt x="775914" y="31271"/>
                </a:lnTo>
                <a:lnTo>
                  <a:pt x="787638" y="37357"/>
                </a:lnTo>
                <a:lnTo>
                  <a:pt x="797214" y="45442"/>
                </a:lnTo>
                <a:lnTo>
                  <a:pt x="804153" y="53841"/>
                </a:lnTo>
                <a:lnTo>
                  <a:pt x="804153" y="28868"/>
                </a:lnTo>
                <a:close/>
              </a:path>
              <a:path w="2090419" h="211454">
                <a:moveTo>
                  <a:pt x="936065" y="31737"/>
                </a:moveTo>
                <a:lnTo>
                  <a:pt x="904852" y="31737"/>
                </a:lnTo>
                <a:lnTo>
                  <a:pt x="904852" y="207093"/>
                </a:lnTo>
                <a:lnTo>
                  <a:pt x="936065" y="207093"/>
                </a:lnTo>
                <a:lnTo>
                  <a:pt x="936065" y="31737"/>
                </a:lnTo>
                <a:close/>
              </a:path>
              <a:path w="2090419" h="211454">
                <a:moveTo>
                  <a:pt x="1002681" y="2596"/>
                </a:moveTo>
                <a:lnTo>
                  <a:pt x="838257" y="2596"/>
                </a:lnTo>
                <a:lnTo>
                  <a:pt x="838257" y="31737"/>
                </a:lnTo>
                <a:lnTo>
                  <a:pt x="1002681" y="31737"/>
                </a:lnTo>
                <a:lnTo>
                  <a:pt x="1002681" y="2596"/>
                </a:lnTo>
                <a:close/>
              </a:path>
              <a:path w="2090419" h="211454">
                <a:moveTo>
                  <a:pt x="1130667" y="2596"/>
                </a:moveTo>
                <a:lnTo>
                  <a:pt x="1035183" y="2596"/>
                </a:lnTo>
                <a:lnTo>
                  <a:pt x="1035183" y="207093"/>
                </a:lnTo>
                <a:lnTo>
                  <a:pt x="1130667" y="207093"/>
                </a:lnTo>
                <a:lnTo>
                  <a:pt x="1130667" y="178203"/>
                </a:lnTo>
                <a:lnTo>
                  <a:pt x="1066396" y="178203"/>
                </a:lnTo>
                <a:lnTo>
                  <a:pt x="1066396" y="119158"/>
                </a:lnTo>
                <a:lnTo>
                  <a:pt x="1111934" y="119158"/>
                </a:lnTo>
                <a:lnTo>
                  <a:pt x="1111934" y="90269"/>
                </a:lnTo>
                <a:lnTo>
                  <a:pt x="1066396" y="90269"/>
                </a:lnTo>
                <a:lnTo>
                  <a:pt x="1066396" y="31737"/>
                </a:lnTo>
                <a:lnTo>
                  <a:pt x="1130667" y="31737"/>
                </a:lnTo>
                <a:lnTo>
                  <a:pt x="1130667" y="2596"/>
                </a:lnTo>
                <a:close/>
              </a:path>
              <a:path w="2090419" h="211454">
                <a:moveTo>
                  <a:pt x="1218601" y="2596"/>
                </a:moveTo>
                <a:lnTo>
                  <a:pt x="1175681" y="2596"/>
                </a:lnTo>
                <a:lnTo>
                  <a:pt x="1175681" y="207093"/>
                </a:lnTo>
                <a:lnTo>
                  <a:pt x="1206895" y="207093"/>
                </a:lnTo>
                <a:lnTo>
                  <a:pt x="1206895" y="130341"/>
                </a:lnTo>
                <a:lnTo>
                  <a:pt x="1223805" y="130341"/>
                </a:lnTo>
                <a:lnTo>
                  <a:pt x="1229784" y="129818"/>
                </a:lnTo>
                <a:lnTo>
                  <a:pt x="1235512" y="129043"/>
                </a:lnTo>
                <a:lnTo>
                  <a:pt x="1277191" y="129043"/>
                </a:lnTo>
                <a:lnTo>
                  <a:pt x="1267249" y="118111"/>
                </a:lnTo>
                <a:lnTo>
                  <a:pt x="1279380" y="108843"/>
                </a:lnTo>
                <a:lnTo>
                  <a:pt x="1284940" y="101724"/>
                </a:lnTo>
                <a:lnTo>
                  <a:pt x="1206895" y="101724"/>
                </a:lnTo>
                <a:lnTo>
                  <a:pt x="1206895" y="31737"/>
                </a:lnTo>
                <a:lnTo>
                  <a:pt x="1286213" y="31737"/>
                </a:lnTo>
                <a:lnTo>
                  <a:pt x="1275162" y="17786"/>
                </a:lnTo>
                <a:lnTo>
                  <a:pt x="1250627" y="6300"/>
                </a:lnTo>
                <a:lnTo>
                  <a:pt x="1218601" y="2596"/>
                </a:lnTo>
                <a:close/>
              </a:path>
              <a:path w="2090419" h="211454">
                <a:moveTo>
                  <a:pt x="1277191" y="129043"/>
                </a:moveTo>
                <a:lnTo>
                  <a:pt x="1235512" y="129043"/>
                </a:lnTo>
                <a:lnTo>
                  <a:pt x="1304211" y="207093"/>
                </a:lnTo>
                <a:lnTo>
                  <a:pt x="1348178" y="207093"/>
                </a:lnTo>
                <a:lnTo>
                  <a:pt x="1277191" y="129043"/>
                </a:lnTo>
                <a:close/>
              </a:path>
              <a:path w="2090419" h="211454">
                <a:moveTo>
                  <a:pt x="1286213" y="31737"/>
                </a:moveTo>
                <a:lnTo>
                  <a:pt x="1219648" y="31737"/>
                </a:lnTo>
                <a:lnTo>
                  <a:pt x="1237701" y="33731"/>
                </a:lnTo>
                <a:lnTo>
                  <a:pt x="1251293" y="39896"/>
                </a:lnTo>
                <a:lnTo>
                  <a:pt x="1259860" y="50502"/>
                </a:lnTo>
                <a:lnTo>
                  <a:pt x="1262841" y="65819"/>
                </a:lnTo>
                <a:lnTo>
                  <a:pt x="1259774" y="81855"/>
                </a:lnTo>
                <a:lnTo>
                  <a:pt x="1250998" y="93039"/>
                </a:lnTo>
                <a:lnTo>
                  <a:pt x="1237149" y="99589"/>
                </a:lnTo>
                <a:lnTo>
                  <a:pt x="1218863" y="101724"/>
                </a:lnTo>
                <a:lnTo>
                  <a:pt x="1284940" y="101724"/>
                </a:lnTo>
                <a:lnTo>
                  <a:pt x="1288558" y="97092"/>
                </a:lnTo>
                <a:lnTo>
                  <a:pt x="1294370" y="82909"/>
                </a:lnTo>
                <a:lnTo>
                  <a:pt x="1296400" y="66343"/>
                </a:lnTo>
                <a:lnTo>
                  <a:pt x="1290867" y="37613"/>
                </a:lnTo>
                <a:lnTo>
                  <a:pt x="1286213" y="31737"/>
                </a:lnTo>
                <a:close/>
              </a:path>
              <a:path w="2090419" h="211454">
                <a:moveTo>
                  <a:pt x="1368199" y="159230"/>
                </a:moveTo>
                <a:lnTo>
                  <a:pt x="1368199" y="194863"/>
                </a:lnTo>
                <a:lnTo>
                  <a:pt x="1376543" y="200964"/>
                </a:lnTo>
                <a:lnTo>
                  <a:pt x="1386934" y="206014"/>
                </a:lnTo>
                <a:lnTo>
                  <a:pt x="1399079" y="209455"/>
                </a:lnTo>
                <a:lnTo>
                  <a:pt x="1412689" y="210726"/>
                </a:lnTo>
                <a:lnTo>
                  <a:pt x="1437389" y="206632"/>
                </a:lnTo>
                <a:lnTo>
                  <a:pt x="1458321" y="194863"/>
                </a:lnTo>
                <a:lnTo>
                  <a:pt x="1469101" y="181062"/>
                </a:lnTo>
                <a:lnTo>
                  <a:pt x="1413726" y="181062"/>
                </a:lnTo>
                <a:lnTo>
                  <a:pt x="1400980" y="179113"/>
                </a:lnTo>
                <a:lnTo>
                  <a:pt x="1388233" y="174045"/>
                </a:lnTo>
                <a:lnTo>
                  <a:pt x="1376851" y="167028"/>
                </a:lnTo>
                <a:lnTo>
                  <a:pt x="1368199" y="159230"/>
                </a:lnTo>
                <a:close/>
              </a:path>
              <a:path w="2090419" h="211454">
                <a:moveTo>
                  <a:pt x="1421003" y="0"/>
                </a:moveTo>
                <a:lnTo>
                  <a:pt x="1399151" y="4022"/>
                </a:lnTo>
                <a:lnTo>
                  <a:pt x="1379977" y="15605"/>
                </a:lnTo>
                <a:lnTo>
                  <a:pt x="1366362" y="34018"/>
                </a:lnTo>
                <a:lnTo>
                  <a:pt x="1361183" y="58532"/>
                </a:lnTo>
                <a:lnTo>
                  <a:pt x="1374516" y="94411"/>
                </a:lnTo>
                <a:lnTo>
                  <a:pt x="1403966" y="115182"/>
                </a:lnTo>
                <a:lnTo>
                  <a:pt x="1433178" y="130750"/>
                </a:lnTo>
                <a:lnTo>
                  <a:pt x="1446510" y="151398"/>
                </a:lnTo>
                <a:lnTo>
                  <a:pt x="1444060" y="163940"/>
                </a:lnTo>
                <a:lnTo>
                  <a:pt x="1437245" y="173259"/>
                </a:lnTo>
                <a:lnTo>
                  <a:pt x="1426776" y="179113"/>
                </a:lnTo>
                <a:lnTo>
                  <a:pt x="1426536" y="179113"/>
                </a:lnTo>
                <a:lnTo>
                  <a:pt x="1413726" y="181062"/>
                </a:lnTo>
                <a:lnTo>
                  <a:pt x="1469101" y="181062"/>
                </a:lnTo>
                <a:lnTo>
                  <a:pt x="1473237" y="175714"/>
                </a:lnTo>
                <a:lnTo>
                  <a:pt x="1478771" y="150110"/>
                </a:lnTo>
                <a:lnTo>
                  <a:pt x="1465316" y="115182"/>
                </a:lnTo>
                <a:lnTo>
                  <a:pt x="1435715" y="95084"/>
                </a:lnTo>
                <a:lnTo>
                  <a:pt x="1406114" y="79280"/>
                </a:lnTo>
                <a:lnTo>
                  <a:pt x="1392659" y="57233"/>
                </a:lnTo>
                <a:lnTo>
                  <a:pt x="1394678" y="45778"/>
                </a:lnTo>
                <a:lnTo>
                  <a:pt x="1400429" y="36807"/>
                </a:lnTo>
                <a:lnTo>
                  <a:pt x="1409449" y="30959"/>
                </a:lnTo>
                <a:lnTo>
                  <a:pt x="1421276" y="28868"/>
                </a:lnTo>
                <a:lnTo>
                  <a:pt x="1462897" y="28868"/>
                </a:lnTo>
                <a:lnTo>
                  <a:pt x="1462897" y="14041"/>
                </a:lnTo>
                <a:lnTo>
                  <a:pt x="1455658" y="8887"/>
                </a:lnTo>
                <a:lnTo>
                  <a:pt x="1446148" y="4389"/>
                </a:lnTo>
                <a:lnTo>
                  <a:pt x="1434539" y="1207"/>
                </a:lnTo>
                <a:lnTo>
                  <a:pt x="1421003" y="0"/>
                </a:lnTo>
                <a:close/>
              </a:path>
              <a:path w="2090419" h="211454">
                <a:moveTo>
                  <a:pt x="1462897" y="28868"/>
                </a:moveTo>
                <a:lnTo>
                  <a:pt x="1421276" y="28868"/>
                </a:lnTo>
                <a:lnTo>
                  <a:pt x="1434657" y="31271"/>
                </a:lnTo>
                <a:lnTo>
                  <a:pt x="1446378" y="37357"/>
                </a:lnTo>
                <a:lnTo>
                  <a:pt x="1455954" y="45442"/>
                </a:lnTo>
                <a:lnTo>
                  <a:pt x="1462897" y="53841"/>
                </a:lnTo>
                <a:lnTo>
                  <a:pt x="1462897" y="28868"/>
                </a:lnTo>
                <a:close/>
              </a:path>
              <a:path w="2090419" h="211454">
                <a:moveTo>
                  <a:pt x="1594810" y="31737"/>
                </a:moveTo>
                <a:lnTo>
                  <a:pt x="1563585" y="31737"/>
                </a:lnTo>
                <a:lnTo>
                  <a:pt x="1563585" y="207093"/>
                </a:lnTo>
                <a:lnTo>
                  <a:pt x="1594810" y="207093"/>
                </a:lnTo>
                <a:lnTo>
                  <a:pt x="1594810" y="31737"/>
                </a:lnTo>
                <a:close/>
              </a:path>
              <a:path w="2090419" h="211454">
                <a:moveTo>
                  <a:pt x="1661415" y="2596"/>
                </a:moveTo>
                <a:lnTo>
                  <a:pt x="1496980" y="2596"/>
                </a:lnTo>
                <a:lnTo>
                  <a:pt x="1496980" y="31737"/>
                </a:lnTo>
                <a:lnTo>
                  <a:pt x="1661415" y="31737"/>
                </a:lnTo>
                <a:lnTo>
                  <a:pt x="1661415" y="2596"/>
                </a:lnTo>
                <a:close/>
              </a:path>
              <a:path w="2090419" h="211454">
                <a:moveTo>
                  <a:pt x="1710576" y="2596"/>
                </a:moveTo>
                <a:lnTo>
                  <a:pt x="1677017" y="2596"/>
                </a:lnTo>
                <a:lnTo>
                  <a:pt x="1750899" y="207093"/>
                </a:lnTo>
                <a:lnTo>
                  <a:pt x="1783683" y="207093"/>
                </a:lnTo>
                <a:lnTo>
                  <a:pt x="1797615" y="171188"/>
                </a:lnTo>
                <a:lnTo>
                  <a:pt x="1768333" y="171188"/>
                </a:lnTo>
                <a:lnTo>
                  <a:pt x="1710576" y="2596"/>
                </a:lnTo>
                <a:close/>
              </a:path>
              <a:path w="2090419" h="211454">
                <a:moveTo>
                  <a:pt x="1863032" y="2596"/>
                </a:moveTo>
                <a:lnTo>
                  <a:pt x="1829473" y="2596"/>
                </a:lnTo>
                <a:lnTo>
                  <a:pt x="1768333" y="171188"/>
                </a:lnTo>
                <a:lnTo>
                  <a:pt x="1797615" y="171188"/>
                </a:lnTo>
                <a:lnTo>
                  <a:pt x="1863032" y="2596"/>
                </a:lnTo>
                <a:close/>
              </a:path>
              <a:path w="2090419" h="211454">
                <a:moveTo>
                  <a:pt x="1986086" y="1298"/>
                </a:moveTo>
                <a:lnTo>
                  <a:pt x="1938753" y="11823"/>
                </a:lnTo>
                <a:lnTo>
                  <a:pt x="1906178" y="37883"/>
                </a:lnTo>
                <a:lnTo>
                  <a:pt x="1887411" y="71797"/>
                </a:lnTo>
                <a:lnTo>
                  <a:pt x="1881502" y="105881"/>
                </a:lnTo>
                <a:lnTo>
                  <a:pt x="1887055" y="142718"/>
                </a:lnTo>
                <a:lnTo>
                  <a:pt x="1905491" y="176388"/>
                </a:lnTo>
                <a:lnTo>
                  <a:pt x="1937686" y="201084"/>
                </a:lnTo>
                <a:lnTo>
                  <a:pt x="1984515" y="210998"/>
                </a:lnTo>
                <a:lnTo>
                  <a:pt x="2028101" y="201965"/>
                </a:lnTo>
                <a:lnTo>
                  <a:pt x="2056701" y="182109"/>
                </a:lnTo>
                <a:lnTo>
                  <a:pt x="1985039" y="182109"/>
                </a:lnTo>
                <a:lnTo>
                  <a:pt x="1951772" y="174916"/>
                </a:lnTo>
                <a:lnTo>
                  <a:pt x="1929627" y="156969"/>
                </a:lnTo>
                <a:lnTo>
                  <a:pt x="1917432" y="132534"/>
                </a:lnTo>
                <a:lnTo>
                  <a:pt x="1914015" y="105881"/>
                </a:lnTo>
                <a:lnTo>
                  <a:pt x="1917738" y="81352"/>
                </a:lnTo>
                <a:lnTo>
                  <a:pt x="1930146" y="56803"/>
                </a:lnTo>
                <a:lnTo>
                  <a:pt x="1952486" y="37883"/>
                </a:lnTo>
                <a:lnTo>
                  <a:pt x="1986086" y="30177"/>
                </a:lnTo>
                <a:lnTo>
                  <a:pt x="2061395" y="30177"/>
                </a:lnTo>
                <a:lnTo>
                  <a:pt x="2060294" y="28580"/>
                </a:lnTo>
                <a:lnTo>
                  <a:pt x="2027555" y="8538"/>
                </a:lnTo>
                <a:lnTo>
                  <a:pt x="1986086" y="1298"/>
                </a:lnTo>
                <a:close/>
              </a:path>
              <a:path w="2090419" h="211454">
                <a:moveTo>
                  <a:pt x="2061395" y="30177"/>
                </a:moveTo>
                <a:lnTo>
                  <a:pt x="1986086" y="30177"/>
                </a:lnTo>
                <a:lnTo>
                  <a:pt x="2015417" y="35408"/>
                </a:lnTo>
                <a:lnTo>
                  <a:pt x="2037920" y="50010"/>
                </a:lnTo>
                <a:lnTo>
                  <a:pt x="2052522" y="72906"/>
                </a:lnTo>
                <a:lnTo>
                  <a:pt x="2058146" y="103023"/>
                </a:lnTo>
                <a:lnTo>
                  <a:pt x="2053489" y="133599"/>
                </a:lnTo>
                <a:lnTo>
                  <a:pt x="2039054" y="158567"/>
                </a:lnTo>
                <a:lnTo>
                  <a:pt x="2015888" y="175534"/>
                </a:lnTo>
                <a:lnTo>
                  <a:pt x="1985039" y="182109"/>
                </a:lnTo>
                <a:lnTo>
                  <a:pt x="2056701" y="182109"/>
                </a:lnTo>
                <a:lnTo>
                  <a:pt x="2061759" y="178597"/>
                </a:lnTo>
                <a:lnTo>
                  <a:pt x="2083268" y="144111"/>
                </a:lnTo>
                <a:lnTo>
                  <a:pt x="2090407" y="101724"/>
                </a:lnTo>
                <a:lnTo>
                  <a:pt x="2082010" y="60088"/>
                </a:lnTo>
                <a:lnTo>
                  <a:pt x="2061395" y="30177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861569" y="9383264"/>
            <a:ext cx="2076450" cy="31750"/>
            <a:chOff x="15861569" y="9383264"/>
            <a:chExt cx="2076450" cy="31750"/>
          </a:xfrm>
        </p:grpSpPr>
        <p:sp>
          <p:nvSpPr>
            <p:cNvPr id="5" name="object 5"/>
            <p:cNvSpPr/>
            <p:nvPr/>
          </p:nvSpPr>
          <p:spPr>
            <a:xfrm>
              <a:off x="15861569" y="9383264"/>
              <a:ext cx="703580" cy="31750"/>
            </a:xfrm>
            <a:custGeom>
              <a:avLst/>
              <a:gdLst/>
              <a:ahLst/>
              <a:cxnLst/>
              <a:rect l="l" t="t" r="r" b="b"/>
              <a:pathLst>
                <a:path w="703580" h="31750">
                  <a:moveTo>
                    <a:pt x="703277" y="0"/>
                  </a:moveTo>
                  <a:lnTo>
                    <a:pt x="0" y="0"/>
                  </a:lnTo>
                  <a:lnTo>
                    <a:pt x="0" y="31266"/>
                  </a:lnTo>
                  <a:lnTo>
                    <a:pt x="703277" y="31266"/>
                  </a:lnTo>
                  <a:lnTo>
                    <a:pt x="70327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564543" y="9383264"/>
              <a:ext cx="703580" cy="31750"/>
            </a:xfrm>
            <a:custGeom>
              <a:avLst/>
              <a:gdLst/>
              <a:ahLst/>
              <a:cxnLst/>
              <a:rect l="l" t="t" r="r" b="b"/>
              <a:pathLst>
                <a:path w="703580" h="31750">
                  <a:moveTo>
                    <a:pt x="703266" y="0"/>
                  </a:moveTo>
                  <a:lnTo>
                    <a:pt x="0" y="0"/>
                  </a:lnTo>
                  <a:lnTo>
                    <a:pt x="0" y="31266"/>
                  </a:lnTo>
                  <a:lnTo>
                    <a:pt x="703266" y="31266"/>
                  </a:lnTo>
                  <a:lnTo>
                    <a:pt x="703266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7453" y="9383264"/>
              <a:ext cx="670560" cy="31750"/>
            </a:xfrm>
            <a:custGeom>
              <a:avLst/>
              <a:gdLst/>
              <a:ahLst/>
              <a:cxnLst/>
              <a:rect l="l" t="t" r="r" b="b"/>
              <a:pathLst>
                <a:path w="670559" h="31750">
                  <a:moveTo>
                    <a:pt x="670126" y="0"/>
                  </a:moveTo>
                  <a:lnTo>
                    <a:pt x="0" y="0"/>
                  </a:lnTo>
                  <a:lnTo>
                    <a:pt x="0" y="31266"/>
                  </a:lnTo>
                  <a:lnTo>
                    <a:pt x="670126" y="31266"/>
                  </a:lnTo>
                  <a:lnTo>
                    <a:pt x="670126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992013" y="9086470"/>
            <a:ext cx="662940" cy="850265"/>
            <a:chOff x="14992013" y="9086470"/>
            <a:chExt cx="662940" cy="850265"/>
          </a:xfrm>
        </p:grpSpPr>
        <p:sp>
          <p:nvSpPr>
            <p:cNvPr id="9" name="object 9"/>
            <p:cNvSpPr/>
            <p:nvPr/>
          </p:nvSpPr>
          <p:spPr>
            <a:xfrm>
              <a:off x="14992013" y="9086470"/>
              <a:ext cx="662940" cy="850265"/>
            </a:xfrm>
            <a:custGeom>
              <a:avLst/>
              <a:gdLst/>
              <a:ahLst/>
              <a:cxnLst/>
              <a:rect l="l" t="t" r="r" b="b"/>
              <a:pathLst>
                <a:path w="662940" h="850265">
                  <a:moveTo>
                    <a:pt x="650048" y="0"/>
                  </a:moveTo>
                  <a:lnTo>
                    <a:pt x="0" y="0"/>
                  </a:lnTo>
                  <a:lnTo>
                    <a:pt x="0" y="509841"/>
                  </a:lnTo>
                  <a:lnTo>
                    <a:pt x="11740" y="547688"/>
                  </a:lnTo>
                  <a:lnTo>
                    <a:pt x="32215" y="593552"/>
                  </a:lnTo>
                  <a:lnTo>
                    <a:pt x="56948" y="635478"/>
                  </a:lnTo>
                  <a:lnTo>
                    <a:pt x="85229" y="673641"/>
                  </a:lnTo>
                  <a:lnTo>
                    <a:pt x="116348" y="708216"/>
                  </a:lnTo>
                  <a:lnTo>
                    <a:pt x="149592" y="739381"/>
                  </a:lnTo>
                  <a:lnTo>
                    <a:pt x="184253" y="767311"/>
                  </a:lnTo>
                  <a:lnTo>
                    <a:pt x="219618" y="792183"/>
                  </a:lnTo>
                  <a:lnTo>
                    <a:pt x="254977" y="814171"/>
                  </a:lnTo>
                  <a:lnTo>
                    <a:pt x="289619" y="833453"/>
                  </a:lnTo>
                  <a:lnTo>
                    <a:pt x="322833" y="850204"/>
                  </a:lnTo>
                  <a:lnTo>
                    <a:pt x="356053" y="833453"/>
                  </a:lnTo>
                  <a:lnTo>
                    <a:pt x="390701" y="814171"/>
                  </a:lnTo>
                  <a:lnTo>
                    <a:pt x="426065" y="792183"/>
                  </a:lnTo>
                  <a:lnTo>
                    <a:pt x="461434" y="767311"/>
                  </a:lnTo>
                  <a:lnTo>
                    <a:pt x="496097" y="739381"/>
                  </a:lnTo>
                  <a:lnTo>
                    <a:pt x="529344" y="708216"/>
                  </a:lnTo>
                  <a:lnTo>
                    <a:pt x="560464" y="673641"/>
                  </a:lnTo>
                  <a:lnTo>
                    <a:pt x="588747" y="635478"/>
                  </a:lnTo>
                  <a:lnTo>
                    <a:pt x="613481" y="593552"/>
                  </a:lnTo>
                  <a:lnTo>
                    <a:pt x="633956" y="547688"/>
                  </a:lnTo>
                  <a:lnTo>
                    <a:pt x="649461" y="497708"/>
                  </a:lnTo>
                  <a:lnTo>
                    <a:pt x="659285" y="443438"/>
                  </a:lnTo>
                  <a:lnTo>
                    <a:pt x="662718" y="384700"/>
                  </a:lnTo>
                  <a:lnTo>
                    <a:pt x="662520" y="229934"/>
                  </a:lnTo>
                  <a:lnTo>
                    <a:pt x="661134" y="138273"/>
                  </a:lnTo>
                  <a:lnTo>
                    <a:pt x="657373" y="73650"/>
                  </a:lnTo>
                  <a:lnTo>
                    <a:pt x="650048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07454" y="9117208"/>
              <a:ext cx="415290" cy="492759"/>
            </a:xfrm>
            <a:custGeom>
              <a:avLst/>
              <a:gdLst/>
              <a:ahLst/>
              <a:cxnLst/>
              <a:rect l="l" t="t" r="r" b="b"/>
              <a:pathLst>
                <a:path w="415290" h="492759">
                  <a:moveTo>
                    <a:pt x="256159" y="0"/>
                  </a:moveTo>
                  <a:lnTo>
                    <a:pt x="220900" y="2297"/>
                  </a:lnTo>
                  <a:lnTo>
                    <a:pt x="207396" y="2722"/>
                  </a:lnTo>
                  <a:lnTo>
                    <a:pt x="198807" y="2679"/>
                  </a:lnTo>
                  <a:lnTo>
                    <a:pt x="190868" y="2382"/>
                  </a:lnTo>
                  <a:lnTo>
                    <a:pt x="158665" y="0"/>
                  </a:lnTo>
                  <a:lnTo>
                    <a:pt x="161335" y="12350"/>
                  </a:lnTo>
                  <a:lnTo>
                    <a:pt x="167340" y="43875"/>
                  </a:lnTo>
                  <a:lnTo>
                    <a:pt x="173675" y="86289"/>
                  </a:lnTo>
                  <a:lnTo>
                    <a:pt x="177334" y="131304"/>
                  </a:lnTo>
                  <a:lnTo>
                    <a:pt x="148756" y="130922"/>
                  </a:lnTo>
                  <a:lnTo>
                    <a:pt x="115302" y="128376"/>
                  </a:lnTo>
                  <a:lnTo>
                    <a:pt x="77793" y="122256"/>
                  </a:lnTo>
                  <a:lnTo>
                    <a:pt x="37045" y="111148"/>
                  </a:lnTo>
                  <a:lnTo>
                    <a:pt x="37909" y="126350"/>
                  </a:lnTo>
                  <a:lnTo>
                    <a:pt x="38503" y="142578"/>
                  </a:lnTo>
                  <a:lnTo>
                    <a:pt x="38773" y="162089"/>
                  </a:lnTo>
                  <a:lnTo>
                    <a:pt x="38557" y="189028"/>
                  </a:lnTo>
                  <a:lnTo>
                    <a:pt x="38044" y="199018"/>
                  </a:lnTo>
                  <a:lnTo>
                    <a:pt x="37045" y="213061"/>
                  </a:lnTo>
                  <a:lnTo>
                    <a:pt x="77863" y="201932"/>
                  </a:lnTo>
                  <a:lnTo>
                    <a:pt x="115427" y="195816"/>
                  </a:lnTo>
                  <a:lnTo>
                    <a:pt x="148916" y="193280"/>
                  </a:lnTo>
                  <a:lnTo>
                    <a:pt x="177512" y="192894"/>
                  </a:lnTo>
                  <a:lnTo>
                    <a:pt x="177512" y="284619"/>
                  </a:lnTo>
                  <a:lnTo>
                    <a:pt x="143047" y="284876"/>
                  </a:lnTo>
                  <a:lnTo>
                    <a:pt x="99216" y="283166"/>
                  </a:lnTo>
                  <a:lnTo>
                    <a:pt x="50156" y="277204"/>
                  </a:lnTo>
                  <a:lnTo>
                    <a:pt x="0" y="264703"/>
                  </a:lnTo>
                  <a:lnTo>
                    <a:pt x="858" y="279911"/>
                  </a:lnTo>
                  <a:lnTo>
                    <a:pt x="1448" y="296151"/>
                  </a:lnTo>
                  <a:lnTo>
                    <a:pt x="1717" y="315686"/>
                  </a:lnTo>
                  <a:lnTo>
                    <a:pt x="1502" y="342606"/>
                  </a:lnTo>
                  <a:lnTo>
                    <a:pt x="992" y="352591"/>
                  </a:lnTo>
                  <a:lnTo>
                    <a:pt x="0" y="366627"/>
                  </a:lnTo>
                  <a:lnTo>
                    <a:pt x="47189" y="354911"/>
                  </a:lnTo>
                  <a:lnTo>
                    <a:pt x="95380" y="348837"/>
                  </a:lnTo>
                  <a:lnTo>
                    <a:pt x="140259" y="346643"/>
                  </a:lnTo>
                  <a:lnTo>
                    <a:pt x="177512" y="346565"/>
                  </a:lnTo>
                  <a:lnTo>
                    <a:pt x="177512" y="492634"/>
                  </a:lnTo>
                  <a:lnTo>
                    <a:pt x="237312" y="492634"/>
                  </a:lnTo>
                  <a:lnTo>
                    <a:pt x="237312" y="346565"/>
                  </a:lnTo>
                  <a:lnTo>
                    <a:pt x="274563" y="346643"/>
                  </a:lnTo>
                  <a:lnTo>
                    <a:pt x="319445" y="348837"/>
                  </a:lnTo>
                  <a:lnTo>
                    <a:pt x="367634" y="354911"/>
                  </a:lnTo>
                  <a:lnTo>
                    <a:pt x="414804" y="366627"/>
                  </a:lnTo>
                  <a:lnTo>
                    <a:pt x="413945" y="351433"/>
                  </a:lnTo>
                  <a:lnTo>
                    <a:pt x="413355" y="335206"/>
                  </a:lnTo>
                  <a:lnTo>
                    <a:pt x="413086" y="315686"/>
                  </a:lnTo>
                  <a:lnTo>
                    <a:pt x="413301" y="288746"/>
                  </a:lnTo>
                  <a:lnTo>
                    <a:pt x="413811" y="278752"/>
                  </a:lnTo>
                  <a:lnTo>
                    <a:pt x="414804" y="264703"/>
                  </a:lnTo>
                  <a:lnTo>
                    <a:pt x="364654" y="277204"/>
                  </a:lnTo>
                  <a:lnTo>
                    <a:pt x="315597" y="283166"/>
                  </a:lnTo>
                  <a:lnTo>
                    <a:pt x="271771" y="284876"/>
                  </a:lnTo>
                  <a:lnTo>
                    <a:pt x="237312" y="284619"/>
                  </a:lnTo>
                  <a:lnTo>
                    <a:pt x="237312" y="192894"/>
                  </a:lnTo>
                  <a:lnTo>
                    <a:pt x="265909" y="193280"/>
                  </a:lnTo>
                  <a:lnTo>
                    <a:pt x="299400" y="195816"/>
                  </a:lnTo>
                  <a:lnTo>
                    <a:pt x="336961" y="201932"/>
                  </a:lnTo>
                  <a:lnTo>
                    <a:pt x="377768" y="213061"/>
                  </a:lnTo>
                  <a:lnTo>
                    <a:pt x="376904" y="197859"/>
                  </a:lnTo>
                  <a:lnTo>
                    <a:pt x="376310" y="181622"/>
                  </a:lnTo>
                  <a:lnTo>
                    <a:pt x="376040" y="162089"/>
                  </a:lnTo>
                  <a:lnTo>
                    <a:pt x="376256" y="135185"/>
                  </a:lnTo>
                  <a:lnTo>
                    <a:pt x="376769" y="125196"/>
                  </a:lnTo>
                  <a:lnTo>
                    <a:pt x="377768" y="111148"/>
                  </a:lnTo>
                  <a:lnTo>
                    <a:pt x="337022" y="122256"/>
                  </a:lnTo>
                  <a:lnTo>
                    <a:pt x="299514" y="128376"/>
                  </a:lnTo>
                  <a:lnTo>
                    <a:pt x="266058" y="130922"/>
                  </a:lnTo>
                  <a:lnTo>
                    <a:pt x="237469" y="131304"/>
                  </a:lnTo>
                  <a:lnTo>
                    <a:pt x="238762" y="96588"/>
                  </a:lnTo>
                  <a:lnTo>
                    <a:pt x="241140" y="71338"/>
                  </a:lnTo>
                  <a:lnTo>
                    <a:pt x="246355" y="43245"/>
                  </a:lnTo>
                  <a:lnTo>
                    <a:pt x="256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38586" y="9594028"/>
              <a:ext cx="548640" cy="342900"/>
            </a:xfrm>
            <a:custGeom>
              <a:avLst/>
              <a:gdLst/>
              <a:ahLst/>
              <a:cxnLst/>
              <a:rect l="l" t="t" r="r" b="b"/>
              <a:pathLst>
                <a:path w="548640" h="342900">
                  <a:moveTo>
                    <a:pt x="89728" y="51349"/>
                  </a:moveTo>
                  <a:lnTo>
                    <a:pt x="47338" y="53220"/>
                  </a:lnTo>
                  <a:lnTo>
                    <a:pt x="21818" y="66321"/>
                  </a:lnTo>
                  <a:lnTo>
                    <a:pt x="2916" y="101879"/>
                  </a:lnTo>
                  <a:lnTo>
                    <a:pt x="0" y="110840"/>
                  </a:lnTo>
                  <a:lnTo>
                    <a:pt x="23954" y="147240"/>
                  </a:lnTo>
                  <a:lnTo>
                    <a:pt x="55982" y="186097"/>
                  </a:lnTo>
                  <a:lnTo>
                    <a:pt x="90809" y="220946"/>
                  </a:lnTo>
                  <a:lnTo>
                    <a:pt x="127560" y="252003"/>
                  </a:lnTo>
                  <a:lnTo>
                    <a:pt x="165358" y="279485"/>
                  </a:lnTo>
                  <a:lnTo>
                    <a:pt x="203328" y="303609"/>
                  </a:lnTo>
                  <a:lnTo>
                    <a:pt x="240593" y="324593"/>
                  </a:lnTo>
                  <a:lnTo>
                    <a:pt x="276276" y="342653"/>
                  </a:lnTo>
                  <a:lnTo>
                    <a:pt x="309497" y="325900"/>
                  </a:lnTo>
                  <a:lnTo>
                    <a:pt x="344143" y="306616"/>
                  </a:lnTo>
                  <a:lnTo>
                    <a:pt x="379505" y="284626"/>
                  </a:lnTo>
                  <a:lnTo>
                    <a:pt x="414872" y="259754"/>
                  </a:lnTo>
                  <a:lnTo>
                    <a:pt x="449534" y="231823"/>
                  </a:lnTo>
                  <a:lnTo>
                    <a:pt x="482778" y="200658"/>
                  </a:lnTo>
                  <a:lnTo>
                    <a:pt x="513896" y="166082"/>
                  </a:lnTo>
                  <a:lnTo>
                    <a:pt x="542176" y="127920"/>
                  </a:lnTo>
                  <a:lnTo>
                    <a:pt x="548017" y="118019"/>
                  </a:lnTo>
                  <a:lnTo>
                    <a:pt x="544617" y="111237"/>
                  </a:lnTo>
                  <a:lnTo>
                    <a:pt x="533341" y="97661"/>
                  </a:lnTo>
                  <a:lnTo>
                    <a:pt x="168144" y="97661"/>
                  </a:lnTo>
                  <a:lnTo>
                    <a:pt x="163970" y="90425"/>
                  </a:lnTo>
                  <a:lnTo>
                    <a:pt x="150477" y="74505"/>
                  </a:lnTo>
                  <a:lnTo>
                    <a:pt x="126214" y="58585"/>
                  </a:lnTo>
                  <a:lnTo>
                    <a:pt x="89728" y="51349"/>
                  </a:lnTo>
                  <a:close/>
                </a:path>
                <a:path w="548640" h="342900">
                  <a:moveTo>
                    <a:pt x="276267" y="0"/>
                  </a:moveTo>
                  <a:lnTo>
                    <a:pt x="234974" y="1525"/>
                  </a:lnTo>
                  <a:lnTo>
                    <a:pt x="209947" y="12207"/>
                  </a:lnTo>
                  <a:lnTo>
                    <a:pt x="191049" y="41201"/>
                  </a:lnTo>
                  <a:lnTo>
                    <a:pt x="168144" y="97661"/>
                  </a:lnTo>
                  <a:lnTo>
                    <a:pt x="384421" y="97661"/>
                  </a:lnTo>
                  <a:lnTo>
                    <a:pt x="377427" y="82402"/>
                  </a:lnTo>
                  <a:lnTo>
                    <a:pt x="356758" y="48830"/>
                  </a:lnTo>
                  <a:lnTo>
                    <a:pt x="322882" y="15259"/>
                  </a:lnTo>
                  <a:lnTo>
                    <a:pt x="276267" y="0"/>
                  </a:lnTo>
                  <a:close/>
                </a:path>
                <a:path w="548640" h="342900">
                  <a:moveTo>
                    <a:pt x="462827" y="51349"/>
                  </a:moveTo>
                  <a:lnTo>
                    <a:pt x="429290" y="52072"/>
                  </a:lnTo>
                  <a:lnTo>
                    <a:pt x="409943" y="57138"/>
                  </a:lnTo>
                  <a:lnTo>
                    <a:pt x="397437" y="70887"/>
                  </a:lnTo>
                  <a:lnTo>
                    <a:pt x="384421" y="97661"/>
                  </a:lnTo>
                  <a:lnTo>
                    <a:pt x="533341" y="97661"/>
                  </a:lnTo>
                  <a:lnTo>
                    <a:pt x="510419" y="70064"/>
                  </a:lnTo>
                  <a:lnTo>
                    <a:pt x="462827" y="51349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5857207" y="9483134"/>
            <a:ext cx="3064510" cy="638810"/>
          </a:xfrm>
          <a:custGeom>
            <a:avLst/>
            <a:gdLst/>
            <a:ahLst/>
            <a:cxnLst/>
            <a:rect l="l" t="t" r="r" b="b"/>
            <a:pathLst>
              <a:path w="3064509" h="638809">
                <a:moveTo>
                  <a:pt x="97574" y="9906"/>
                </a:moveTo>
                <a:lnTo>
                  <a:pt x="71285" y="9906"/>
                </a:lnTo>
                <a:lnTo>
                  <a:pt x="56451" y="32524"/>
                </a:lnTo>
                <a:lnTo>
                  <a:pt x="41376" y="9906"/>
                </a:lnTo>
                <a:lnTo>
                  <a:pt x="15621" y="9906"/>
                </a:lnTo>
                <a:lnTo>
                  <a:pt x="42405" y="49695"/>
                </a:lnTo>
                <a:lnTo>
                  <a:pt x="69735" y="49695"/>
                </a:lnTo>
                <a:lnTo>
                  <a:pt x="81737" y="32524"/>
                </a:lnTo>
                <a:lnTo>
                  <a:pt x="97574" y="9906"/>
                </a:lnTo>
                <a:close/>
              </a:path>
              <a:path w="3064509" h="638809">
                <a:moveTo>
                  <a:pt x="117602" y="211531"/>
                </a:moveTo>
                <a:lnTo>
                  <a:pt x="104152" y="176593"/>
                </a:lnTo>
                <a:lnTo>
                  <a:pt x="74549" y="156489"/>
                </a:lnTo>
                <a:lnTo>
                  <a:pt x="44945" y="140690"/>
                </a:lnTo>
                <a:lnTo>
                  <a:pt x="31496" y="118643"/>
                </a:lnTo>
                <a:lnTo>
                  <a:pt x="33515" y="107188"/>
                </a:lnTo>
                <a:lnTo>
                  <a:pt x="39255" y="98221"/>
                </a:lnTo>
                <a:lnTo>
                  <a:pt x="48285" y="92379"/>
                </a:lnTo>
                <a:lnTo>
                  <a:pt x="60109" y="90284"/>
                </a:lnTo>
                <a:lnTo>
                  <a:pt x="73494" y="92684"/>
                </a:lnTo>
                <a:lnTo>
                  <a:pt x="85204" y="98767"/>
                </a:lnTo>
                <a:lnTo>
                  <a:pt x="94780" y="106857"/>
                </a:lnTo>
                <a:lnTo>
                  <a:pt x="101714" y="115265"/>
                </a:lnTo>
                <a:lnTo>
                  <a:pt x="101714" y="90284"/>
                </a:lnTo>
                <a:lnTo>
                  <a:pt x="101714" y="75450"/>
                </a:lnTo>
                <a:lnTo>
                  <a:pt x="94488" y="70294"/>
                </a:lnTo>
                <a:lnTo>
                  <a:pt x="84975" y="65798"/>
                </a:lnTo>
                <a:lnTo>
                  <a:pt x="73367" y="62623"/>
                </a:lnTo>
                <a:lnTo>
                  <a:pt x="59829" y="61417"/>
                </a:lnTo>
                <a:lnTo>
                  <a:pt x="37985" y="65443"/>
                </a:lnTo>
                <a:lnTo>
                  <a:pt x="18808" y="77025"/>
                </a:lnTo>
                <a:lnTo>
                  <a:pt x="5181" y="95427"/>
                </a:lnTo>
                <a:lnTo>
                  <a:pt x="0" y="119938"/>
                </a:lnTo>
                <a:lnTo>
                  <a:pt x="13335" y="155829"/>
                </a:lnTo>
                <a:lnTo>
                  <a:pt x="42799" y="176593"/>
                </a:lnTo>
                <a:lnTo>
                  <a:pt x="72009" y="192163"/>
                </a:lnTo>
                <a:lnTo>
                  <a:pt x="85344" y="212826"/>
                </a:lnTo>
                <a:lnTo>
                  <a:pt x="82892" y="225361"/>
                </a:lnTo>
                <a:lnTo>
                  <a:pt x="76073" y="234670"/>
                </a:lnTo>
                <a:lnTo>
                  <a:pt x="65608" y="240525"/>
                </a:lnTo>
                <a:lnTo>
                  <a:pt x="65379" y="240525"/>
                </a:lnTo>
                <a:lnTo>
                  <a:pt x="52552" y="242481"/>
                </a:lnTo>
                <a:lnTo>
                  <a:pt x="39814" y="240525"/>
                </a:lnTo>
                <a:lnTo>
                  <a:pt x="27063" y="235458"/>
                </a:lnTo>
                <a:lnTo>
                  <a:pt x="15684" y="228434"/>
                </a:lnTo>
                <a:lnTo>
                  <a:pt x="7035" y="220624"/>
                </a:lnTo>
                <a:lnTo>
                  <a:pt x="7035" y="256273"/>
                </a:lnTo>
                <a:lnTo>
                  <a:pt x="15379" y="262369"/>
                </a:lnTo>
                <a:lnTo>
                  <a:pt x="25768" y="267423"/>
                </a:lnTo>
                <a:lnTo>
                  <a:pt x="37909" y="270878"/>
                </a:lnTo>
                <a:lnTo>
                  <a:pt x="51523" y="272148"/>
                </a:lnTo>
                <a:lnTo>
                  <a:pt x="76225" y="268058"/>
                </a:lnTo>
                <a:lnTo>
                  <a:pt x="97167" y="256273"/>
                </a:lnTo>
                <a:lnTo>
                  <a:pt x="107937" y="242481"/>
                </a:lnTo>
                <a:lnTo>
                  <a:pt x="112064" y="237134"/>
                </a:lnTo>
                <a:lnTo>
                  <a:pt x="117602" y="211531"/>
                </a:lnTo>
                <a:close/>
              </a:path>
              <a:path w="3064509" h="638809">
                <a:moveTo>
                  <a:pt x="187071" y="366077"/>
                </a:moveTo>
                <a:lnTo>
                  <a:pt x="153504" y="366077"/>
                </a:lnTo>
                <a:lnTo>
                  <a:pt x="92367" y="534670"/>
                </a:lnTo>
                <a:lnTo>
                  <a:pt x="34607" y="366077"/>
                </a:lnTo>
                <a:lnTo>
                  <a:pt x="1054" y="366077"/>
                </a:lnTo>
                <a:lnTo>
                  <a:pt x="74942" y="570585"/>
                </a:lnTo>
                <a:lnTo>
                  <a:pt x="107708" y="570585"/>
                </a:lnTo>
                <a:lnTo>
                  <a:pt x="121640" y="534670"/>
                </a:lnTo>
                <a:lnTo>
                  <a:pt x="187071" y="366077"/>
                </a:lnTo>
                <a:close/>
              </a:path>
              <a:path w="3064509" h="638809">
                <a:moveTo>
                  <a:pt x="317157" y="320281"/>
                </a:moveTo>
                <a:lnTo>
                  <a:pt x="299720" y="302082"/>
                </a:lnTo>
                <a:lnTo>
                  <a:pt x="262255" y="340855"/>
                </a:lnTo>
                <a:lnTo>
                  <a:pt x="278904" y="356717"/>
                </a:lnTo>
                <a:lnTo>
                  <a:pt x="317157" y="320281"/>
                </a:lnTo>
                <a:close/>
              </a:path>
              <a:path w="3064509" h="638809">
                <a:moveTo>
                  <a:pt x="321310" y="64033"/>
                </a:moveTo>
                <a:lnTo>
                  <a:pt x="279679" y="64033"/>
                </a:lnTo>
                <a:lnTo>
                  <a:pt x="190449" y="164680"/>
                </a:lnTo>
                <a:lnTo>
                  <a:pt x="190449" y="64033"/>
                </a:lnTo>
                <a:lnTo>
                  <a:pt x="159219" y="64033"/>
                </a:lnTo>
                <a:lnTo>
                  <a:pt x="159219" y="268490"/>
                </a:lnTo>
                <a:lnTo>
                  <a:pt x="190449" y="268490"/>
                </a:lnTo>
                <a:lnTo>
                  <a:pt x="190449" y="170929"/>
                </a:lnTo>
                <a:lnTo>
                  <a:pt x="278384" y="268490"/>
                </a:lnTo>
                <a:lnTo>
                  <a:pt x="320535" y="268490"/>
                </a:lnTo>
                <a:lnTo>
                  <a:pt x="230454" y="170929"/>
                </a:lnTo>
                <a:lnTo>
                  <a:pt x="226618" y="166776"/>
                </a:lnTo>
                <a:lnTo>
                  <a:pt x="228549" y="164680"/>
                </a:lnTo>
                <a:lnTo>
                  <a:pt x="321310" y="64033"/>
                </a:lnTo>
                <a:close/>
              </a:path>
              <a:path w="3064509" h="638809">
                <a:moveTo>
                  <a:pt x="367626" y="366077"/>
                </a:moveTo>
                <a:lnTo>
                  <a:pt x="331724" y="366077"/>
                </a:lnTo>
                <a:lnTo>
                  <a:pt x="284899" y="458431"/>
                </a:lnTo>
                <a:lnTo>
                  <a:pt x="235978" y="366077"/>
                </a:lnTo>
                <a:lnTo>
                  <a:pt x="200075" y="366077"/>
                </a:lnTo>
                <a:lnTo>
                  <a:pt x="267462" y="489394"/>
                </a:lnTo>
                <a:lnTo>
                  <a:pt x="267462" y="570585"/>
                </a:lnTo>
                <a:lnTo>
                  <a:pt x="298678" y="570585"/>
                </a:lnTo>
                <a:lnTo>
                  <a:pt x="298678" y="489927"/>
                </a:lnTo>
                <a:lnTo>
                  <a:pt x="316204" y="458431"/>
                </a:lnTo>
                <a:lnTo>
                  <a:pt x="367626" y="366077"/>
                </a:lnTo>
                <a:close/>
              </a:path>
              <a:path w="3064509" h="638809">
                <a:moveTo>
                  <a:pt x="540893" y="163118"/>
                </a:moveTo>
                <a:lnTo>
                  <a:pt x="532485" y="121500"/>
                </a:lnTo>
                <a:lnTo>
                  <a:pt x="511873" y="91592"/>
                </a:lnTo>
                <a:lnTo>
                  <a:pt x="510768" y="89992"/>
                </a:lnTo>
                <a:lnTo>
                  <a:pt x="508622" y="88684"/>
                </a:lnTo>
                <a:lnTo>
                  <a:pt x="508622" y="164426"/>
                </a:lnTo>
                <a:lnTo>
                  <a:pt x="503974" y="195008"/>
                </a:lnTo>
                <a:lnTo>
                  <a:pt x="489534" y="219976"/>
                </a:lnTo>
                <a:lnTo>
                  <a:pt x="466369" y="236943"/>
                </a:lnTo>
                <a:lnTo>
                  <a:pt x="435521" y="243522"/>
                </a:lnTo>
                <a:lnTo>
                  <a:pt x="402247" y="236334"/>
                </a:lnTo>
                <a:lnTo>
                  <a:pt x="380111" y="218376"/>
                </a:lnTo>
                <a:lnTo>
                  <a:pt x="367906" y="193941"/>
                </a:lnTo>
                <a:lnTo>
                  <a:pt x="364502" y="167297"/>
                </a:lnTo>
                <a:lnTo>
                  <a:pt x="368223" y="142773"/>
                </a:lnTo>
                <a:lnTo>
                  <a:pt x="380631" y="118224"/>
                </a:lnTo>
                <a:lnTo>
                  <a:pt x="402971" y="99301"/>
                </a:lnTo>
                <a:lnTo>
                  <a:pt x="436562" y="91592"/>
                </a:lnTo>
                <a:lnTo>
                  <a:pt x="465899" y="96824"/>
                </a:lnTo>
                <a:lnTo>
                  <a:pt x="488403" y="111429"/>
                </a:lnTo>
                <a:lnTo>
                  <a:pt x="503008" y="134315"/>
                </a:lnTo>
                <a:lnTo>
                  <a:pt x="508622" y="164426"/>
                </a:lnTo>
                <a:lnTo>
                  <a:pt x="508622" y="88684"/>
                </a:lnTo>
                <a:lnTo>
                  <a:pt x="478040" y="69951"/>
                </a:lnTo>
                <a:lnTo>
                  <a:pt x="436562" y="62712"/>
                </a:lnTo>
                <a:lnTo>
                  <a:pt x="389229" y="73240"/>
                </a:lnTo>
                <a:lnTo>
                  <a:pt x="356654" y="99301"/>
                </a:lnTo>
                <a:lnTo>
                  <a:pt x="337883" y="133210"/>
                </a:lnTo>
                <a:lnTo>
                  <a:pt x="331978" y="167297"/>
                </a:lnTo>
                <a:lnTo>
                  <a:pt x="337540" y="204127"/>
                </a:lnTo>
                <a:lnTo>
                  <a:pt x="355981" y="237794"/>
                </a:lnTo>
                <a:lnTo>
                  <a:pt x="388175" y="262496"/>
                </a:lnTo>
                <a:lnTo>
                  <a:pt x="435000" y="272402"/>
                </a:lnTo>
                <a:lnTo>
                  <a:pt x="478586" y="263385"/>
                </a:lnTo>
                <a:lnTo>
                  <a:pt x="507187" y="243522"/>
                </a:lnTo>
                <a:lnTo>
                  <a:pt x="512241" y="240017"/>
                </a:lnTo>
                <a:lnTo>
                  <a:pt x="533742" y="205524"/>
                </a:lnTo>
                <a:lnTo>
                  <a:pt x="540893" y="163118"/>
                </a:lnTo>
                <a:close/>
              </a:path>
              <a:path w="3064509" h="638809">
                <a:moveTo>
                  <a:pt x="566648" y="366077"/>
                </a:moveTo>
                <a:lnTo>
                  <a:pt x="533095" y="366077"/>
                </a:lnTo>
                <a:lnTo>
                  <a:pt x="471944" y="534670"/>
                </a:lnTo>
                <a:lnTo>
                  <a:pt x="414197" y="366077"/>
                </a:lnTo>
                <a:lnTo>
                  <a:pt x="380631" y="366077"/>
                </a:lnTo>
                <a:lnTo>
                  <a:pt x="454520" y="570585"/>
                </a:lnTo>
                <a:lnTo>
                  <a:pt x="487299" y="570585"/>
                </a:lnTo>
                <a:lnTo>
                  <a:pt x="501230" y="534670"/>
                </a:lnTo>
                <a:lnTo>
                  <a:pt x="566648" y="366077"/>
                </a:lnTo>
                <a:close/>
              </a:path>
              <a:path w="3064509" h="638809">
                <a:moveTo>
                  <a:pt x="690740" y="239610"/>
                </a:moveTo>
                <a:lnTo>
                  <a:pt x="613981" y="239610"/>
                </a:lnTo>
                <a:lnTo>
                  <a:pt x="613981" y="64033"/>
                </a:lnTo>
                <a:lnTo>
                  <a:pt x="582777" y="64033"/>
                </a:lnTo>
                <a:lnTo>
                  <a:pt x="582777" y="268490"/>
                </a:lnTo>
                <a:lnTo>
                  <a:pt x="690740" y="268490"/>
                </a:lnTo>
                <a:lnTo>
                  <a:pt x="690740" y="239610"/>
                </a:lnTo>
                <a:close/>
              </a:path>
              <a:path w="3064509" h="638809">
                <a:moveTo>
                  <a:pt x="791413" y="465213"/>
                </a:moveTo>
                <a:lnTo>
                  <a:pt x="783018" y="423570"/>
                </a:lnTo>
                <a:lnTo>
                  <a:pt x="762406" y="393661"/>
                </a:lnTo>
                <a:lnTo>
                  <a:pt x="761301" y="392061"/>
                </a:lnTo>
                <a:lnTo>
                  <a:pt x="759167" y="390766"/>
                </a:lnTo>
                <a:lnTo>
                  <a:pt x="759167" y="466509"/>
                </a:lnTo>
                <a:lnTo>
                  <a:pt x="754507" y="497090"/>
                </a:lnTo>
                <a:lnTo>
                  <a:pt x="740079" y="522058"/>
                </a:lnTo>
                <a:lnTo>
                  <a:pt x="716902" y="539026"/>
                </a:lnTo>
                <a:lnTo>
                  <a:pt x="686054" y="545592"/>
                </a:lnTo>
                <a:lnTo>
                  <a:pt x="652780" y="538403"/>
                </a:lnTo>
                <a:lnTo>
                  <a:pt x="630643" y="520458"/>
                </a:lnTo>
                <a:lnTo>
                  <a:pt x="618451" y="496011"/>
                </a:lnTo>
                <a:lnTo>
                  <a:pt x="615035" y="469353"/>
                </a:lnTo>
                <a:lnTo>
                  <a:pt x="618756" y="444830"/>
                </a:lnTo>
                <a:lnTo>
                  <a:pt x="631164" y="420293"/>
                </a:lnTo>
                <a:lnTo>
                  <a:pt x="653503" y="401370"/>
                </a:lnTo>
                <a:lnTo>
                  <a:pt x="687095" y="393661"/>
                </a:lnTo>
                <a:lnTo>
                  <a:pt x="716432" y="398894"/>
                </a:lnTo>
                <a:lnTo>
                  <a:pt x="738936" y="413499"/>
                </a:lnTo>
                <a:lnTo>
                  <a:pt x="753541" y="436397"/>
                </a:lnTo>
                <a:lnTo>
                  <a:pt x="759167" y="466509"/>
                </a:lnTo>
                <a:lnTo>
                  <a:pt x="759167" y="390766"/>
                </a:lnTo>
                <a:lnTo>
                  <a:pt x="728573" y="372021"/>
                </a:lnTo>
                <a:lnTo>
                  <a:pt x="687095" y="364769"/>
                </a:lnTo>
                <a:lnTo>
                  <a:pt x="639762" y="375310"/>
                </a:lnTo>
                <a:lnTo>
                  <a:pt x="607187" y="401370"/>
                </a:lnTo>
                <a:lnTo>
                  <a:pt x="588416" y="435279"/>
                </a:lnTo>
                <a:lnTo>
                  <a:pt x="582510" y="469353"/>
                </a:lnTo>
                <a:lnTo>
                  <a:pt x="588060" y="506196"/>
                </a:lnTo>
                <a:lnTo>
                  <a:pt x="606501" y="539877"/>
                </a:lnTo>
                <a:lnTo>
                  <a:pt x="638708" y="564565"/>
                </a:lnTo>
                <a:lnTo>
                  <a:pt x="685533" y="574471"/>
                </a:lnTo>
                <a:lnTo>
                  <a:pt x="729119" y="565442"/>
                </a:lnTo>
                <a:lnTo>
                  <a:pt x="757707" y="545592"/>
                </a:lnTo>
                <a:lnTo>
                  <a:pt x="762774" y="542074"/>
                </a:lnTo>
                <a:lnTo>
                  <a:pt x="784275" y="507593"/>
                </a:lnTo>
                <a:lnTo>
                  <a:pt x="791413" y="465213"/>
                </a:lnTo>
                <a:close/>
              </a:path>
              <a:path w="3064509" h="638809">
                <a:moveTo>
                  <a:pt x="833577" y="211531"/>
                </a:moveTo>
                <a:lnTo>
                  <a:pt x="820115" y="176593"/>
                </a:lnTo>
                <a:lnTo>
                  <a:pt x="790511" y="156489"/>
                </a:lnTo>
                <a:lnTo>
                  <a:pt x="760907" y="140690"/>
                </a:lnTo>
                <a:lnTo>
                  <a:pt x="747445" y="118643"/>
                </a:lnTo>
                <a:lnTo>
                  <a:pt x="749465" y="107188"/>
                </a:lnTo>
                <a:lnTo>
                  <a:pt x="755218" y="98221"/>
                </a:lnTo>
                <a:lnTo>
                  <a:pt x="764247" y="92379"/>
                </a:lnTo>
                <a:lnTo>
                  <a:pt x="776071" y="90284"/>
                </a:lnTo>
                <a:lnTo>
                  <a:pt x="789457" y="92684"/>
                </a:lnTo>
                <a:lnTo>
                  <a:pt x="801179" y="98767"/>
                </a:lnTo>
                <a:lnTo>
                  <a:pt x="810755" y="106857"/>
                </a:lnTo>
                <a:lnTo>
                  <a:pt x="817702" y="115265"/>
                </a:lnTo>
                <a:lnTo>
                  <a:pt x="817702" y="90284"/>
                </a:lnTo>
                <a:lnTo>
                  <a:pt x="817702" y="75450"/>
                </a:lnTo>
                <a:lnTo>
                  <a:pt x="810463" y="70294"/>
                </a:lnTo>
                <a:lnTo>
                  <a:pt x="800950" y="65798"/>
                </a:lnTo>
                <a:lnTo>
                  <a:pt x="789343" y="62623"/>
                </a:lnTo>
                <a:lnTo>
                  <a:pt x="775804" y="61417"/>
                </a:lnTo>
                <a:lnTo>
                  <a:pt x="753948" y="65443"/>
                </a:lnTo>
                <a:lnTo>
                  <a:pt x="734771" y="77025"/>
                </a:lnTo>
                <a:lnTo>
                  <a:pt x="721156" y="95427"/>
                </a:lnTo>
                <a:lnTo>
                  <a:pt x="715975" y="119938"/>
                </a:lnTo>
                <a:lnTo>
                  <a:pt x="729310" y="155829"/>
                </a:lnTo>
                <a:lnTo>
                  <a:pt x="758761" y="176593"/>
                </a:lnTo>
                <a:lnTo>
                  <a:pt x="787971" y="192163"/>
                </a:lnTo>
                <a:lnTo>
                  <a:pt x="801306" y="212826"/>
                </a:lnTo>
                <a:lnTo>
                  <a:pt x="798842" y="225361"/>
                </a:lnTo>
                <a:lnTo>
                  <a:pt x="792035" y="234670"/>
                </a:lnTo>
                <a:lnTo>
                  <a:pt x="781570" y="240525"/>
                </a:lnTo>
                <a:lnTo>
                  <a:pt x="781342" y="240525"/>
                </a:lnTo>
                <a:lnTo>
                  <a:pt x="768527" y="242481"/>
                </a:lnTo>
                <a:lnTo>
                  <a:pt x="755777" y="240525"/>
                </a:lnTo>
                <a:lnTo>
                  <a:pt x="743026" y="235458"/>
                </a:lnTo>
                <a:lnTo>
                  <a:pt x="731647" y="228434"/>
                </a:lnTo>
                <a:lnTo>
                  <a:pt x="722985" y="220624"/>
                </a:lnTo>
                <a:lnTo>
                  <a:pt x="722985" y="256273"/>
                </a:lnTo>
                <a:lnTo>
                  <a:pt x="731342" y="262369"/>
                </a:lnTo>
                <a:lnTo>
                  <a:pt x="741730" y="267423"/>
                </a:lnTo>
                <a:lnTo>
                  <a:pt x="753872" y="270878"/>
                </a:lnTo>
                <a:lnTo>
                  <a:pt x="767473" y="272148"/>
                </a:lnTo>
                <a:lnTo>
                  <a:pt x="792187" y="268058"/>
                </a:lnTo>
                <a:lnTo>
                  <a:pt x="813142" y="256273"/>
                </a:lnTo>
                <a:lnTo>
                  <a:pt x="823899" y="242481"/>
                </a:lnTo>
                <a:lnTo>
                  <a:pt x="828040" y="237134"/>
                </a:lnTo>
                <a:lnTo>
                  <a:pt x="833577" y="211531"/>
                </a:lnTo>
                <a:close/>
              </a:path>
              <a:path w="3064509" h="638809">
                <a:moveTo>
                  <a:pt x="869213" y="366077"/>
                </a:moveTo>
                <a:lnTo>
                  <a:pt x="837730" y="366077"/>
                </a:lnTo>
                <a:lnTo>
                  <a:pt x="837730" y="552094"/>
                </a:lnTo>
                <a:lnTo>
                  <a:pt x="835914" y="570649"/>
                </a:lnTo>
                <a:lnTo>
                  <a:pt x="830808" y="587514"/>
                </a:lnTo>
                <a:lnTo>
                  <a:pt x="822337" y="602475"/>
                </a:lnTo>
                <a:lnTo>
                  <a:pt x="810425" y="615327"/>
                </a:lnTo>
                <a:lnTo>
                  <a:pt x="830453" y="638733"/>
                </a:lnTo>
                <a:lnTo>
                  <a:pt x="847039" y="621639"/>
                </a:lnTo>
                <a:lnTo>
                  <a:pt x="859193" y="601332"/>
                </a:lnTo>
                <a:lnTo>
                  <a:pt x="866673" y="578002"/>
                </a:lnTo>
                <a:lnTo>
                  <a:pt x="869188" y="552094"/>
                </a:lnTo>
                <a:lnTo>
                  <a:pt x="869213" y="366077"/>
                </a:lnTo>
                <a:close/>
              </a:path>
              <a:path w="3064509" h="638809">
                <a:moveTo>
                  <a:pt x="1013612" y="64033"/>
                </a:moveTo>
                <a:lnTo>
                  <a:pt x="849185" y="64033"/>
                </a:lnTo>
                <a:lnTo>
                  <a:pt x="849185" y="93141"/>
                </a:lnTo>
                <a:lnTo>
                  <a:pt x="915784" y="93141"/>
                </a:lnTo>
                <a:lnTo>
                  <a:pt x="915784" y="268490"/>
                </a:lnTo>
                <a:lnTo>
                  <a:pt x="947000" y="268490"/>
                </a:lnTo>
                <a:lnTo>
                  <a:pt x="947000" y="93141"/>
                </a:lnTo>
                <a:lnTo>
                  <a:pt x="1013612" y="93141"/>
                </a:lnTo>
                <a:lnTo>
                  <a:pt x="1013612" y="64033"/>
                </a:lnTo>
                <a:close/>
              </a:path>
              <a:path w="3064509" h="638809">
                <a:moveTo>
                  <a:pt x="1087475" y="570585"/>
                </a:moveTo>
                <a:lnTo>
                  <a:pt x="1061758" y="501103"/>
                </a:lnTo>
                <a:lnTo>
                  <a:pt x="1051064" y="472211"/>
                </a:lnTo>
                <a:lnTo>
                  <a:pt x="1025550" y="403288"/>
                </a:lnTo>
                <a:lnTo>
                  <a:pt x="1019581" y="387172"/>
                </a:lnTo>
                <a:lnTo>
                  <a:pt x="1019581" y="472211"/>
                </a:lnTo>
                <a:lnTo>
                  <a:pt x="971194" y="472211"/>
                </a:lnTo>
                <a:lnTo>
                  <a:pt x="995654" y="403288"/>
                </a:lnTo>
                <a:lnTo>
                  <a:pt x="1019581" y="472211"/>
                </a:lnTo>
                <a:lnTo>
                  <a:pt x="1019581" y="387172"/>
                </a:lnTo>
                <a:lnTo>
                  <a:pt x="1011770" y="366077"/>
                </a:lnTo>
                <a:lnTo>
                  <a:pt x="981341" y="366077"/>
                </a:lnTo>
                <a:lnTo>
                  <a:pt x="903033" y="570585"/>
                </a:lnTo>
                <a:lnTo>
                  <a:pt x="936599" y="570585"/>
                </a:lnTo>
                <a:lnTo>
                  <a:pt x="961059" y="501103"/>
                </a:lnTo>
                <a:lnTo>
                  <a:pt x="1029728" y="501103"/>
                </a:lnTo>
                <a:lnTo>
                  <a:pt x="1053934" y="570585"/>
                </a:lnTo>
                <a:lnTo>
                  <a:pt x="1087475" y="570585"/>
                </a:lnTo>
                <a:close/>
              </a:path>
              <a:path w="3064509" h="638809">
                <a:moveTo>
                  <a:pt x="1212634" y="64033"/>
                </a:moveTo>
                <a:lnTo>
                  <a:pt x="1179068" y="64033"/>
                </a:lnTo>
                <a:lnTo>
                  <a:pt x="1117930" y="232613"/>
                </a:lnTo>
                <a:lnTo>
                  <a:pt x="1060157" y="64033"/>
                </a:lnTo>
                <a:lnTo>
                  <a:pt x="1026617" y="64033"/>
                </a:lnTo>
                <a:lnTo>
                  <a:pt x="1100493" y="268490"/>
                </a:lnTo>
                <a:lnTo>
                  <a:pt x="1133284" y="268490"/>
                </a:lnTo>
                <a:lnTo>
                  <a:pt x="1147203" y="232613"/>
                </a:lnTo>
                <a:lnTo>
                  <a:pt x="1212634" y="64033"/>
                </a:lnTo>
                <a:close/>
              </a:path>
              <a:path w="3064509" h="638809">
                <a:moveTo>
                  <a:pt x="1360385" y="570585"/>
                </a:moveTo>
                <a:lnTo>
                  <a:pt x="1334668" y="501103"/>
                </a:lnTo>
                <a:lnTo>
                  <a:pt x="1323975" y="472211"/>
                </a:lnTo>
                <a:lnTo>
                  <a:pt x="1298460" y="403288"/>
                </a:lnTo>
                <a:lnTo>
                  <a:pt x="1292491" y="387172"/>
                </a:lnTo>
                <a:lnTo>
                  <a:pt x="1292491" y="472211"/>
                </a:lnTo>
                <a:lnTo>
                  <a:pt x="1244092" y="472211"/>
                </a:lnTo>
                <a:lnTo>
                  <a:pt x="1268552" y="403288"/>
                </a:lnTo>
                <a:lnTo>
                  <a:pt x="1292491" y="472211"/>
                </a:lnTo>
                <a:lnTo>
                  <a:pt x="1292491" y="387172"/>
                </a:lnTo>
                <a:lnTo>
                  <a:pt x="1284681" y="366077"/>
                </a:lnTo>
                <a:lnTo>
                  <a:pt x="1254239" y="366077"/>
                </a:lnTo>
                <a:lnTo>
                  <a:pt x="1175943" y="570585"/>
                </a:lnTo>
                <a:lnTo>
                  <a:pt x="1209497" y="570585"/>
                </a:lnTo>
                <a:lnTo>
                  <a:pt x="1233957" y="501103"/>
                </a:lnTo>
                <a:lnTo>
                  <a:pt x="1302639" y="501103"/>
                </a:lnTo>
                <a:lnTo>
                  <a:pt x="1326819" y="570585"/>
                </a:lnTo>
                <a:lnTo>
                  <a:pt x="1360385" y="570585"/>
                </a:lnTo>
                <a:close/>
              </a:path>
              <a:path w="3064509" h="638809">
                <a:moveTo>
                  <a:pt x="1397088" y="268490"/>
                </a:moveTo>
                <a:lnTo>
                  <a:pt x="1371358" y="199034"/>
                </a:lnTo>
                <a:lnTo>
                  <a:pt x="1360665" y="170154"/>
                </a:lnTo>
                <a:lnTo>
                  <a:pt x="1335138" y="101206"/>
                </a:lnTo>
                <a:lnTo>
                  <a:pt x="1329182" y="85128"/>
                </a:lnTo>
                <a:lnTo>
                  <a:pt x="1329182" y="170154"/>
                </a:lnTo>
                <a:lnTo>
                  <a:pt x="1280782" y="170154"/>
                </a:lnTo>
                <a:lnTo>
                  <a:pt x="1305242" y="101206"/>
                </a:lnTo>
                <a:lnTo>
                  <a:pt x="1329182" y="170154"/>
                </a:lnTo>
                <a:lnTo>
                  <a:pt x="1329182" y="85128"/>
                </a:lnTo>
                <a:lnTo>
                  <a:pt x="1321371" y="64033"/>
                </a:lnTo>
                <a:lnTo>
                  <a:pt x="1290929" y="64033"/>
                </a:lnTo>
                <a:lnTo>
                  <a:pt x="1212634" y="268490"/>
                </a:lnTo>
                <a:lnTo>
                  <a:pt x="1246174" y="268490"/>
                </a:lnTo>
                <a:lnTo>
                  <a:pt x="1270635" y="199034"/>
                </a:lnTo>
                <a:lnTo>
                  <a:pt x="1339329" y="199034"/>
                </a:lnTo>
                <a:lnTo>
                  <a:pt x="1363510" y="268490"/>
                </a:lnTo>
                <a:lnTo>
                  <a:pt x="1397088" y="268490"/>
                </a:lnTo>
                <a:close/>
              </a:path>
              <a:path w="3064509" h="638809">
                <a:moveTo>
                  <a:pt x="1474089" y="236753"/>
                </a:moveTo>
                <a:lnTo>
                  <a:pt x="1442859" y="236753"/>
                </a:lnTo>
                <a:lnTo>
                  <a:pt x="1441881" y="253619"/>
                </a:lnTo>
                <a:lnTo>
                  <a:pt x="1438694" y="268960"/>
                </a:lnTo>
                <a:lnTo>
                  <a:pt x="1432979" y="283222"/>
                </a:lnTo>
                <a:lnTo>
                  <a:pt x="1424393" y="296862"/>
                </a:lnTo>
                <a:lnTo>
                  <a:pt x="1455610" y="296862"/>
                </a:lnTo>
                <a:lnTo>
                  <a:pt x="1464767" y="285242"/>
                </a:lnTo>
                <a:lnTo>
                  <a:pt x="1470609" y="270611"/>
                </a:lnTo>
                <a:lnTo>
                  <a:pt x="1473581" y="254088"/>
                </a:lnTo>
                <a:lnTo>
                  <a:pt x="1474089" y="236753"/>
                </a:lnTo>
                <a:close/>
              </a:path>
              <a:path w="3064509" h="638809">
                <a:moveTo>
                  <a:pt x="1711871" y="366077"/>
                </a:moveTo>
                <a:lnTo>
                  <a:pt x="1680654" y="366077"/>
                </a:lnTo>
                <a:lnTo>
                  <a:pt x="1597152" y="529717"/>
                </a:lnTo>
                <a:lnTo>
                  <a:pt x="1551241" y="436575"/>
                </a:lnTo>
                <a:lnTo>
                  <a:pt x="1516494" y="366077"/>
                </a:lnTo>
                <a:lnTo>
                  <a:pt x="1482674" y="366077"/>
                </a:lnTo>
                <a:lnTo>
                  <a:pt x="1482674" y="570585"/>
                </a:lnTo>
                <a:lnTo>
                  <a:pt x="1513890" y="570585"/>
                </a:lnTo>
                <a:lnTo>
                  <a:pt x="1513890" y="436575"/>
                </a:lnTo>
                <a:lnTo>
                  <a:pt x="1582318" y="570585"/>
                </a:lnTo>
                <a:lnTo>
                  <a:pt x="1610156" y="570585"/>
                </a:lnTo>
                <a:lnTo>
                  <a:pt x="1631289" y="529717"/>
                </a:lnTo>
                <a:lnTo>
                  <a:pt x="1680654" y="434251"/>
                </a:lnTo>
                <a:lnTo>
                  <a:pt x="1680654" y="570585"/>
                </a:lnTo>
                <a:lnTo>
                  <a:pt x="1711871" y="570585"/>
                </a:lnTo>
                <a:lnTo>
                  <a:pt x="1711871" y="434251"/>
                </a:lnTo>
                <a:lnTo>
                  <a:pt x="1711871" y="366077"/>
                </a:lnTo>
                <a:close/>
              </a:path>
              <a:path w="3064509" h="638809">
                <a:moveTo>
                  <a:pt x="1729308" y="64033"/>
                </a:moveTo>
                <a:lnTo>
                  <a:pt x="1695754" y="64033"/>
                </a:lnTo>
                <a:lnTo>
                  <a:pt x="1634617" y="232613"/>
                </a:lnTo>
                <a:lnTo>
                  <a:pt x="1576844" y="64033"/>
                </a:lnTo>
                <a:lnTo>
                  <a:pt x="1543304" y="64033"/>
                </a:lnTo>
                <a:lnTo>
                  <a:pt x="1617179" y="268490"/>
                </a:lnTo>
                <a:lnTo>
                  <a:pt x="1649971" y="268490"/>
                </a:lnTo>
                <a:lnTo>
                  <a:pt x="1663890" y="232613"/>
                </a:lnTo>
                <a:lnTo>
                  <a:pt x="1729308" y="64033"/>
                </a:lnTo>
                <a:close/>
              </a:path>
              <a:path w="3064509" h="638809">
                <a:moveTo>
                  <a:pt x="1859381" y="18224"/>
                </a:moveTo>
                <a:lnTo>
                  <a:pt x="1841944" y="0"/>
                </a:lnTo>
                <a:lnTo>
                  <a:pt x="1804479" y="38773"/>
                </a:lnTo>
                <a:lnTo>
                  <a:pt x="1821129" y="54648"/>
                </a:lnTo>
                <a:lnTo>
                  <a:pt x="1859381" y="18224"/>
                </a:lnTo>
                <a:close/>
              </a:path>
              <a:path w="3064509" h="638809">
                <a:moveTo>
                  <a:pt x="1871853" y="541693"/>
                </a:moveTo>
                <a:lnTo>
                  <a:pt x="1795119" y="541693"/>
                </a:lnTo>
                <a:lnTo>
                  <a:pt x="1795119" y="366077"/>
                </a:lnTo>
                <a:lnTo>
                  <a:pt x="1763903" y="366077"/>
                </a:lnTo>
                <a:lnTo>
                  <a:pt x="1763903" y="570585"/>
                </a:lnTo>
                <a:lnTo>
                  <a:pt x="1871853" y="570585"/>
                </a:lnTo>
                <a:lnTo>
                  <a:pt x="1871853" y="541693"/>
                </a:lnTo>
                <a:close/>
              </a:path>
              <a:path w="3064509" h="638809">
                <a:moveTo>
                  <a:pt x="1909851" y="64033"/>
                </a:moveTo>
                <a:lnTo>
                  <a:pt x="1873961" y="64033"/>
                </a:lnTo>
                <a:lnTo>
                  <a:pt x="1827123" y="156375"/>
                </a:lnTo>
                <a:lnTo>
                  <a:pt x="1778203" y="64033"/>
                </a:lnTo>
                <a:lnTo>
                  <a:pt x="1742313" y="64033"/>
                </a:lnTo>
                <a:lnTo>
                  <a:pt x="1809686" y="187337"/>
                </a:lnTo>
                <a:lnTo>
                  <a:pt x="1809686" y="268490"/>
                </a:lnTo>
                <a:lnTo>
                  <a:pt x="1840928" y="268490"/>
                </a:lnTo>
                <a:lnTo>
                  <a:pt x="1840928" y="187845"/>
                </a:lnTo>
                <a:lnTo>
                  <a:pt x="1858441" y="156375"/>
                </a:lnTo>
                <a:lnTo>
                  <a:pt x="1909851" y="64033"/>
                </a:lnTo>
                <a:close/>
              </a:path>
              <a:path w="3064509" h="638809">
                <a:moveTo>
                  <a:pt x="2023008" y="320281"/>
                </a:moveTo>
                <a:lnTo>
                  <a:pt x="2005584" y="302082"/>
                </a:lnTo>
                <a:lnTo>
                  <a:pt x="1968119" y="340855"/>
                </a:lnTo>
                <a:lnTo>
                  <a:pt x="1984768" y="356717"/>
                </a:lnTo>
                <a:lnTo>
                  <a:pt x="2023008" y="320281"/>
                </a:lnTo>
                <a:close/>
              </a:path>
              <a:path w="3064509" h="638809">
                <a:moveTo>
                  <a:pt x="2048268" y="211531"/>
                </a:moveTo>
                <a:lnTo>
                  <a:pt x="2034806" y="176593"/>
                </a:lnTo>
                <a:lnTo>
                  <a:pt x="2005203" y="156489"/>
                </a:lnTo>
                <a:lnTo>
                  <a:pt x="1975599" y="140690"/>
                </a:lnTo>
                <a:lnTo>
                  <a:pt x="1962150" y="118643"/>
                </a:lnTo>
                <a:lnTo>
                  <a:pt x="1964169" y="107188"/>
                </a:lnTo>
                <a:lnTo>
                  <a:pt x="1969922" y="98221"/>
                </a:lnTo>
                <a:lnTo>
                  <a:pt x="1978939" y="92379"/>
                </a:lnTo>
                <a:lnTo>
                  <a:pt x="1990775" y="90284"/>
                </a:lnTo>
                <a:lnTo>
                  <a:pt x="2004148" y="92684"/>
                </a:lnTo>
                <a:lnTo>
                  <a:pt x="2015883" y="98767"/>
                </a:lnTo>
                <a:lnTo>
                  <a:pt x="2025459" y="106857"/>
                </a:lnTo>
                <a:lnTo>
                  <a:pt x="2032393" y="115265"/>
                </a:lnTo>
                <a:lnTo>
                  <a:pt x="2032393" y="90284"/>
                </a:lnTo>
                <a:lnTo>
                  <a:pt x="2032393" y="75450"/>
                </a:lnTo>
                <a:lnTo>
                  <a:pt x="2025154" y="70294"/>
                </a:lnTo>
                <a:lnTo>
                  <a:pt x="2015642" y="65798"/>
                </a:lnTo>
                <a:lnTo>
                  <a:pt x="2004034" y="62623"/>
                </a:lnTo>
                <a:lnTo>
                  <a:pt x="1990496" y="61417"/>
                </a:lnTo>
                <a:lnTo>
                  <a:pt x="1968639" y="65443"/>
                </a:lnTo>
                <a:lnTo>
                  <a:pt x="1949462" y="77025"/>
                </a:lnTo>
                <a:lnTo>
                  <a:pt x="1935848" y="95427"/>
                </a:lnTo>
                <a:lnTo>
                  <a:pt x="1930666" y="119938"/>
                </a:lnTo>
                <a:lnTo>
                  <a:pt x="1944001" y="155829"/>
                </a:lnTo>
                <a:lnTo>
                  <a:pt x="1973465" y="176593"/>
                </a:lnTo>
                <a:lnTo>
                  <a:pt x="2002675" y="192163"/>
                </a:lnTo>
                <a:lnTo>
                  <a:pt x="2016010" y="212826"/>
                </a:lnTo>
                <a:lnTo>
                  <a:pt x="2013559" y="225361"/>
                </a:lnTo>
                <a:lnTo>
                  <a:pt x="2006739" y="234670"/>
                </a:lnTo>
                <a:lnTo>
                  <a:pt x="1996274" y="240525"/>
                </a:lnTo>
                <a:lnTo>
                  <a:pt x="1996046" y="240525"/>
                </a:lnTo>
                <a:lnTo>
                  <a:pt x="1983219" y="242481"/>
                </a:lnTo>
                <a:lnTo>
                  <a:pt x="1970468" y="240525"/>
                </a:lnTo>
                <a:lnTo>
                  <a:pt x="1957717" y="235458"/>
                </a:lnTo>
                <a:lnTo>
                  <a:pt x="1946338" y="228434"/>
                </a:lnTo>
                <a:lnTo>
                  <a:pt x="1937689" y="220624"/>
                </a:lnTo>
                <a:lnTo>
                  <a:pt x="1937689" y="256273"/>
                </a:lnTo>
                <a:lnTo>
                  <a:pt x="1946033" y="262369"/>
                </a:lnTo>
                <a:lnTo>
                  <a:pt x="1956422" y="267423"/>
                </a:lnTo>
                <a:lnTo>
                  <a:pt x="1968563" y="270878"/>
                </a:lnTo>
                <a:lnTo>
                  <a:pt x="1982177" y="272148"/>
                </a:lnTo>
                <a:lnTo>
                  <a:pt x="2006879" y="268058"/>
                </a:lnTo>
                <a:lnTo>
                  <a:pt x="2027834" y="256273"/>
                </a:lnTo>
                <a:lnTo>
                  <a:pt x="2038591" y="242481"/>
                </a:lnTo>
                <a:lnTo>
                  <a:pt x="2042731" y="237134"/>
                </a:lnTo>
                <a:lnTo>
                  <a:pt x="2048268" y="211531"/>
                </a:lnTo>
                <a:close/>
              </a:path>
              <a:path w="3064509" h="638809">
                <a:moveTo>
                  <a:pt x="2082863" y="570585"/>
                </a:moveTo>
                <a:lnTo>
                  <a:pt x="2057146" y="501103"/>
                </a:lnTo>
                <a:lnTo>
                  <a:pt x="2046452" y="472211"/>
                </a:lnTo>
                <a:lnTo>
                  <a:pt x="2020938" y="403288"/>
                </a:lnTo>
                <a:lnTo>
                  <a:pt x="2014956" y="387146"/>
                </a:lnTo>
                <a:lnTo>
                  <a:pt x="2014956" y="472211"/>
                </a:lnTo>
                <a:lnTo>
                  <a:pt x="1966569" y="472211"/>
                </a:lnTo>
                <a:lnTo>
                  <a:pt x="1991029" y="403288"/>
                </a:lnTo>
                <a:lnTo>
                  <a:pt x="2014956" y="472211"/>
                </a:lnTo>
                <a:lnTo>
                  <a:pt x="2014956" y="387146"/>
                </a:lnTo>
                <a:lnTo>
                  <a:pt x="2007158" y="366077"/>
                </a:lnTo>
                <a:lnTo>
                  <a:pt x="1976716" y="366077"/>
                </a:lnTo>
                <a:lnTo>
                  <a:pt x="1898396" y="570585"/>
                </a:lnTo>
                <a:lnTo>
                  <a:pt x="1931962" y="570585"/>
                </a:lnTo>
                <a:lnTo>
                  <a:pt x="1956422" y="501103"/>
                </a:lnTo>
                <a:lnTo>
                  <a:pt x="2025103" y="501103"/>
                </a:lnTo>
                <a:lnTo>
                  <a:pt x="2049297" y="570585"/>
                </a:lnTo>
                <a:lnTo>
                  <a:pt x="2082863" y="570585"/>
                </a:lnTo>
                <a:close/>
              </a:path>
              <a:path w="3064509" h="638809">
                <a:moveTo>
                  <a:pt x="2251976" y="64033"/>
                </a:moveTo>
                <a:lnTo>
                  <a:pt x="2210358" y="64033"/>
                </a:lnTo>
                <a:lnTo>
                  <a:pt x="2121103" y="164680"/>
                </a:lnTo>
                <a:lnTo>
                  <a:pt x="2121103" y="64033"/>
                </a:lnTo>
                <a:lnTo>
                  <a:pt x="2089886" y="64033"/>
                </a:lnTo>
                <a:lnTo>
                  <a:pt x="2089886" y="268490"/>
                </a:lnTo>
                <a:lnTo>
                  <a:pt x="2121103" y="268490"/>
                </a:lnTo>
                <a:lnTo>
                  <a:pt x="2121103" y="170929"/>
                </a:lnTo>
                <a:lnTo>
                  <a:pt x="2209050" y="268490"/>
                </a:lnTo>
                <a:lnTo>
                  <a:pt x="2251189" y="268490"/>
                </a:lnTo>
                <a:lnTo>
                  <a:pt x="2161108" y="170929"/>
                </a:lnTo>
                <a:lnTo>
                  <a:pt x="2157272" y="166776"/>
                </a:lnTo>
                <a:lnTo>
                  <a:pt x="2159203" y="164680"/>
                </a:lnTo>
                <a:lnTo>
                  <a:pt x="2251976" y="64033"/>
                </a:lnTo>
                <a:close/>
              </a:path>
              <a:path w="3064509" h="638809">
                <a:moveTo>
                  <a:pt x="2286304" y="469112"/>
                </a:moveTo>
                <a:lnTo>
                  <a:pt x="2277148" y="421513"/>
                </a:lnTo>
                <a:lnTo>
                  <a:pt x="2255405" y="395211"/>
                </a:lnTo>
                <a:lnTo>
                  <a:pt x="2253526" y="392938"/>
                </a:lnTo>
                <a:lnTo>
                  <a:pt x="2253526" y="467296"/>
                </a:lnTo>
                <a:lnTo>
                  <a:pt x="2247239" y="502297"/>
                </a:lnTo>
                <a:lnTo>
                  <a:pt x="2228939" y="525272"/>
                </a:lnTo>
                <a:lnTo>
                  <a:pt x="2199525" y="537857"/>
                </a:lnTo>
                <a:lnTo>
                  <a:pt x="2159863" y="541693"/>
                </a:lnTo>
                <a:lnTo>
                  <a:pt x="2147392" y="541693"/>
                </a:lnTo>
                <a:lnTo>
                  <a:pt x="2147392" y="395211"/>
                </a:lnTo>
                <a:lnTo>
                  <a:pt x="2159089" y="395211"/>
                </a:lnTo>
                <a:lnTo>
                  <a:pt x="2198649" y="398970"/>
                </a:lnTo>
                <a:lnTo>
                  <a:pt x="2228354" y="411251"/>
                </a:lnTo>
                <a:lnTo>
                  <a:pt x="2247036" y="433527"/>
                </a:lnTo>
                <a:lnTo>
                  <a:pt x="2253526" y="467296"/>
                </a:lnTo>
                <a:lnTo>
                  <a:pt x="2253526" y="392938"/>
                </a:lnTo>
                <a:lnTo>
                  <a:pt x="2250757" y="389585"/>
                </a:lnTo>
                <a:lnTo>
                  <a:pt x="2208707" y="371678"/>
                </a:lnTo>
                <a:lnTo>
                  <a:pt x="2152573" y="366077"/>
                </a:lnTo>
                <a:lnTo>
                  <a:pt x="2116163" y="366077"/>
                </a:lnTo>
                <a:lnTo>
                  <a:pt x="2116163" y="570585"/>
                </a:lnTo>
                <a:lnTo>
                  <a:pt x="2153107" y="570585"/>
                </a:lnTo>
                <a:lnTo>
                  <a:pt x="2208923" y="564680"/>
                </a:lnTo>
                <a:lnTo>
                  <a:pt x="2250821" y="546379"/>
                </a:lnTo>
                <a:lnTo>
                  <a:pt x="2254732" y="541693"/>
                </a:lnTo>
                <a:lnTo>
                  <a:pt x="2277160" y="514819"/>
                </a:lnTo>
                <a:lnTo>
                  <a:pt x="2286304" y="469112"/>
                </a:lnTo>
                <a:close/>
              </a:path>
              <a:path w="3064509" h="638809">
                <a:moveTo>
                  <a:pt x="2419502" y="366077"/>
                </a:moveTo>
                <a:lnTo>
                  <a:pt x="2324023" y="366077"/>
                </a:lnTo>
                <a:lnTo>
                  <a:pt x="2324023" y="570585"/>
                </a:lnTo>
                <a:lnTo>
                  <a:pt x="2419502" y="570585"/>
                </a:lnTo>
                <a:lnTo>
                  <a:pt x="2419502" y="541693"/>
                </a:lnTo>
                <a:lnTo>
                  <a:pt x="2355240" y="541693"/>
                </a:lnTo>
                <a:lnTo>
                  <a:pt x="2355240" y="482650"/>
                </a:lnTo>
                <a:lnTo>
                  <a:pt x="2400782" y="482650"/>
                </a:lnTo>
                <a:lnTo>
                  <a:pt x="2400782" y="453758"/>
                </a:lnTo>
                <a:lnTo>
                  <a:pt x="2355240" y="453758"/>
                </a:lnTo>
                <a:lnTo>
                  <a:pt x="2355240" y="395211"/>
                </a:lnTo>
                <a:lnTo>
                  <a:pt x="2419502" y="395211"/>
                </a:lnTo>
                <a:lnTo>
                  <a:pt x="2419502" y="366077"/>
                </a:lnTo>
                <a:close/>
              </a:path>
              <a:path w="3064509" h="638809">
                <a:moveTo>
                  <a:pt x="2472321" y="64033"/>
                </a:moveTo>
                <a:lnTo>
                  <a:pt x="2441117" y="64033"/>
                </a:lnTo>
                <a:lnTo>
                  <a:pt x="2441117" y="162090"/>
                </a:lnTo>
                <a:lnTo>
                  <a:pt x="2436317" y="196405"/>
                </a:lnTo>
                <a:lnTo>
                  <a:pt x="2422829" y="222186"/>
                </a:lnTo>
                <a:lnTo>
                  <a:pt x="2402040" y="238404"/>
                </a:lnTo>
                <a:lnTo>
                  <a:pt x="2375293" y="244043"/>
                </a:lnTo>
                <a:lnTo>
                  <a:pt x="2345093" y="237121"/>
                </a:lnTo>
                <a:lnTo>
                  <a:pt x="2324595" y="218744"/>
                </a:lnTo>
                <a:lnTo>
                  <a:pt x="2312911" y="192455"/>
                </a:lnTo>
                <a:lnTo>
                  <a:pt x="2309241" y="162090"/>
                </a:lnTo>
                <a:lnTo>
                  <a:pt x="2309215" y="64033"/>
                </a:lnTo>
                <a:lnTo>
                  <a:pt x="2277986" y="64033"/>
                </a:lnTo>
                <a:lnTo>
                  <a:pt x="2277986" y="162090"/>
                </a:lnTo>
                <a:lnTo>
                  <a:pt x="2283676" y="206438"/>
                </a:lnTo>
                <a:lnTo>
                  <a:pt x="2301265" y="241338"/>
                </a:lnTo>
                <a:lnTo>
                  <a:pt x="2331555" y="264198"/>
                </a:lnTo>
                <a:lnTo>
                  <a:pt x="2375293" y="272402"/>
                </a:lnTo>
                <a:lnTo>
                  <a:pt x="2414486" y="264452"/>
                </a:lnTo>
                <a:lnTo>
                  <a:pt x="2442375" y="244043"/>
                </a:lnTo>
                <a:lnTo>
                  <a:pt x="2445181" y="241998"/>
                </a:lnTo>
                <a:lnTo>
                  <a:pt x="2465184" y="207098"/>
                </a:lnTo>
                <a:lnTo>
                  <a:pt x="2472283" y="162090"/>
                </a:lnTo>
                <a:lnTo>
                  <a:pt x="2472321" y="64033"/>
                </a:lnTo>
                <a:close/>
              </a:path>
              <a:path w="3064509" h="638809">
                <a:moveTo>
                  <a:pt x="2557640" y="311962"/>
                </a:moveTo>
                <a:lnTo>
                  <a:pt x="2531376" y="311962"/>
                </a:lnTo>
                <a:lnTo>
                  <a:pt x="2516543" y="334594"/>
                </a:lnTo>
                <a:lnTo>
                  <a:pt x="2501442" y="311962"/>
                </a:lnTo>
                <a:lnTo>
                  <a:pt x="2475712" y="311962"/>
                </a:lnTo>
                <a:lnTo>
                  <a:pt x="2502497" y="351764"/>
                </a:lnTo>
                <a:lnTo>
                  <a:pt x="2529814" y="351764"/>
                </a:lnTo>
                <a:lnTo>
                  <a:pt x="2541816" y="334594"/>
                </a:lnTo>
                <a:lnTo>
                  <a:pt x="2557640" y="311962"/>
                </a:lnTo>
                <a:close/>
              </a:path>
              <a:path w="3064509" h="638809">
                <a:moveTo>
                  <a:pt x="2584970" y="366077"/>
                </a:moveTo>
                <a:lnTo>
                  <a:pt x="2451760" y="366077"/>
                </a:lnTo>
                <a:lnTo>
                  <a:pt x="2451760" y="395211"/>
                </a:lnTo>
                <a:lnTo>
                  <a:pt x="2544902" y="395211"/>
                </a:lnTo>
                <a:lnTo>
                  <a:pt x="2451506" y="547420"/>
                </a:lnTo>
                <a:lnTo>
                  <a:pt x="2451506" y="570585"/>
                </a:lnTo>
                <a:lnTo>
                  <a:pt x="2584183" y="570585"/>
                </a:lnTo>
                <a:lnTo>
                  <a:pt x="2584183" y="541693"/>
                </a:lnTo>
                <a:lnTo>
                  <a:pt x="2490266" y="541693"/>
                </a:lnTo>
                <a:lnTo>
                  <a:pt x="2584970" y="389229"/>
                </a:lnTo>
                <a:lnTo>
                  <a:pt x="2584970" y="366077"/>
                </a:lnTo>
                <a:close/>
              </a:path>
              <a:path w="3064509" h="638809">
                <a:moveTo>
                  <a:pt x="2720771" y="366077"/>
                </a:moveTo>
                <a:lnTo>
                  <a:pt x="2625293" y="366077"/>
                </a:lnTo>
                <a:lnTo>
                  <a:pt x="2625293" y="570585"/>
                </a:lnTo>
                <a:lnTo>
                  <a:pt x="2720771" y="570585"/>
                </a:lnTo>
                <a:lnTo>
                  <a:pt x="2720771" y="541693"/>
                </a:lnTo>
                <a:lnTo>
                  <a:pt x="2656509" y="541693"/>
                </a:lnTo>
                <a:lnTo>
                  <a:pt x="2656509" y="482650"/>
                </a:lnTo>
                <a:lnTo>
                  <a:pt x="2702039" y="482650"/>
                </a:lnTo>
                <a:lnTo>
                  <a:pt x="2702039" y="453758"/>
                </a:lnTo>
                <a:lnTo>
                  <a:pt x="2656509" y="453758"/>
                </a:lnTo>
                <a:lnTo>
                  <a:pt x="2656509" y="395211"/>
                </a:lnTo>
                <a:lnTo>
                  <a:pt x="2720771" y="395211"/>
                </a:lnTo>
                <a:lnTo>
                  <a:pt x="2720771" y="366077"/>
                </a:lnTo>
                <a:close/>
              </a:path>
              <a:path w="3064509" h="638809">
                <a:moveTo>
                  <a:pt x="2748369" y="64033"/>
                </a:moveTo>
                <a:lnTo>
                  <a:pt x="2717152" y="64033"/>
                </a:lnTo>
                <a:lnTo>
                  <a:pt x="2633637" y="227660"/>
                </a:lnTo>
                <a:lnTo>
                  <a:pt x="2587726" y="134518"/>
                </a:lnTo>
                <a:lnTo>
                  <a:pt x="2552979" y="64033"/>
                </a:lnTo>
                <a:lnTo>
                  <a:pt x="2519159" y="64033"/>
                </a:lnTo>
                <a:lnTo>
                  <a:pt x="2519159" y="268490"/>
                </a:lnTo>
                <a:lnTo>
                  <a:pt x="2550376" y="268490"/>
                </a:lnTo>
                <a:lnTo>
                  <a:pt x="2550376" y="134518"/>
                </a:lnTo>
                <a:lnTo>
                  <a:pt x="2618803" y="268490"/>
                </a:lnTo>
                <a:lnTo>
                  <a:pt x="2646642" y="268490"/>
                </a:lnTo>
                <a:lnTo>
                  <a:pt x="2667762" y="227660"/>
                </a:lnTo>
                <a:lnTo>
                  <a:pt x="2717152" y="132168"/>
                </a:lnTo>
                <a:lnTo>
                  <a:pt x="2717152" y="268490"/>
                </a:lnTo>
                <a:lnTo>
                  <a:pt x="2748369" y="268490"/>
                </a:lnTo>
                <a:lnTo>
                  <a:pt x="2748369" y="132168"/>
                </a:lnTo>
                <a:lnTo>
                  <a:pt x="2748369" y="64033"/>
                </a:lnTo>
                <a:close/>
              </a:path>
              <a:path w="3064509" h="638809">
                <a:moveTo>
                  <a:pt x="2989529" y="64033"/>
                </a:moveTo>
                <a:lnTo>
                  <a:pt x="2958312" y="64033"/>
                </a:lnTo>
                <a:lnTo>
                  <a:pt x="2958312" y="162090"/>
                </a:lnTo>
                <a:lnTo>
                  <a:pt x="2953512" y="196405"/>
                </a:lnTo>
                <a:lnTo>
                  <a:pt x="2940037" y="222186"/>
                </a:lnTo>
                <a:lnTo>
                  <a:pt x="2919234" y="238404"/>
                </a:lnTo>
                <a:lnTo>
                  <a:pt x="2892488" y="244043"/>
                </a:lnTo>
                <a:lnTo>
                  <a:pt x="2862300" y="237121"/>
                </a:lnTo>
                <a:lnTo>
                  <a:pt x="2841790" y="218744"/>
                </a:lnTo>
                <a:lnTo>
                  <a:pt x="2830118" y="192455"/>
                </a:lnTo>
                <a:lnTo>
                  <a:pt x="2826435" y="162090"/>
                </a:lnTo>
                <a:lnTo>
                  <a:pt x="2826410" y="64033"/>
                </a:lnTo>
                <a:lnTo>
                  <a:pt x="2795181" y="64033"/>
                </a:lnTo>
                <a:lnTo>
                  <a:pt x="2795181" y="162090"/>
                </a:lnTo>
                <a:lnTo>
                  <a:pt x="2800883" y="206438"/>
                </a:lnTo>
                <a:lnTo>
                  <a:pt x="2818473" y="241338"/>
                </a:lnTo>
                <a:lnTo>
                  <a:pt x="2848749" y="264198"/>
                </a:lnTo>
                <a:lnTo>
                  <a:pt x="2892488" y="272402"/>
                </a:lnTo>
                <a:lnTo>
                  <a:pt x="2931693" y="264452"/>
                </a:lnTo>
                <a:lnTo>
                  <a:pt x="2959582" y="244043"/>
                </a:lnTo>
                <a:lnTo>
                  <a:pt x="2962376" y="241998"/>
                </a:lnTo>
                <a:lnTo>
                  <a:pt x="2982379" y="207098"/>
                </a:lnTo>
                <a:lnTo>
                  <a:pt x="2989491" y="162090"/>
                </a:lnTo>
                <a:lnTo>
                  <a:pt x="2989529" y="64033"/>
                </a:lnTo>
                <a:close/>
              </a:path>
              <a:path w="3064509" h="638809">
                <a:moveTo>
                  <a:pt x="3063938" y="236753"/>
                </a:moveTo>
                <a:lnTo>
                  <a:pt x="3032722" y="236753"/>
                </a:lnTo>
                <a:lnTo>
                  <a:pt x="3031731" y="253619"/>
                </a:lnTo>
                <a:lnTo>
                  <a:pt x="3028556" y="268960"/>
                </a:lnTo>
                <a:lnTo>
                  <a:pt x="3022841" y="283222"/>
                </a:lnTo>
                <a:lnTo>
                  <a:pt x="3014243" y="296862"/>
                </a:lnTo>
                <a:lnTo>
                  <a:pt x="3045472" y="296862"/>
                </a:lnTo>
                <a:lnTo>
                  <a:pt x="3054604" y="285242"/>
                </a:lnTo>
                <a:lnTo>
                  <a:pt x="3060458" y="270611"/>
                </a:lnTo>
                <a:lnTo>
                  <a:pt x="3063430" y="254088"/>
                </a:lnTo>
                <a:lnTo>
                  <a:pt x="3063938" y="236753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49568" y="1506284"/>
            <a:ext cx="10091246" cy="7035900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 marR="5080">
              <a:lnSpc>
                <a:spcPts val="10710"/>
              </a:lnSpc>
              <a:spcBef>
                <a:spcPts val="1365"/>
              </a:spcBef>
            </a:pPr>
            <a:r>
              <a:rPr lang="sk-SK" sz="9900" dirty="0"/>
              <a:t>Myslieť a konať na základe hodnôt, vedomostí a dát.</a:t>
            </a:r>
            <a:br>
              <a:rPr lang="sk-SK" sz="9900" dirty="0"/>
            </a:br>
            <a:r>
              <a:rPr lang="sk-SK" sz="9900" dirty="0">
                <a:solidFill>
                  <a:srgbClr val="FF0000"/>
                </a:solidFill>
              </a:rPr>
              <a:t>Spoločne.</a:t>
            </a:r>
            <a:endParaRPr sz="9900" dirty="0">
              <a:solidFill>
                <a:srgbClr val="FF0000"/>
              </a:solidFill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62268" y="1193681"/>
            <a:ext cx="10052050" cy="188595"/>
            <a:chOff x="1162268" y="1193681"/>
            <a:chExt cx="10052050" cy="188595"/>
          </a:xfrm>
        </p:grpSpPr>
        <p:sp>
          <p:nvSpPr>
            <p:cNvPr id="15" name="object 15"/>
            <p:cNvSpPr/>
            <p:nvPr/>
          </p:nvSpPr>
          <p:spPr>
            <a:xfrm>
              <a:off x="1162268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12951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63635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95380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459C3-9B0A-4B1F-BA83-18716807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688027"/>
            <a:ext cx="19888200" cy="923330"/>
          </a:xfrm>
        </p:spPr>
        <p:txBody>
          <a:bodyPr/>
          <a:lstStyle/>
          <a:p>
            <a:pPr algn="ctr"/>
            <a:r>
              <a:rPr lang="sk-SK" sz="6000" dirty="0" err="1"/>
              <a:t>Rezortizmus</a:t>
            </a:r>
            <a:r>
              <a:rPr lang="sk-SK" sz="6000" dirty="0"/>
              <a:t>/silá/“</a:t>
            </a:r>
            <a:r>
              <a:rPr lang="sk-SK" sz="6000" dirty="0" err="1"/>
              <a:t>piesočkovanie</a:t>
            </a:r>
            <a:r>
              <a:rPr lang="sk-SK" sz="6000" dirty="0"/>
              <a:t>“ a krátkozrakosť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13FBDD8E-E974-45D3-A673-53956ACDE6F8}"/>
              </a:ext>
            </a:extLst>
          </p:cNvPr>
          <p:cNvSpPr/>
          <p:nvPr/>
        </p:nvSpPr>
        <p:spPr>
          <a:xfrm>
            <a:off x="3270250" y="1920875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Školy a akademické prostredie si idú svoje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642A1FF-6B41-47B2-AD89-6EFD7F558CC7}"/>
              </a:ext>
            </a:extLst>
          </p:cNvPr>
          <p:cNvSpPr/>
          <p:nvPr/>
        </p:nvSpPr>
        <p:spPr>
          <a:xfrm>
            <a:off x="3233420" y="6652573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Biznis/firmy si idú svoje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2A42BE4-7BED-42B8-97E9-6D9A4BB0632E}"/>
              </a:ext>
            </a:extLst>
          </p:cNvPr>
          <p:cNvSpPr/>
          <p:nvPr/>
        </p:nvSpPr>
        <p:spPr>
          <a:xfrm>
            <a:off x="11859260" y="1920875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Tretí sektor si ide svoje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B87132A-90C6-4C35-A0CE-199E09A5EC50}"/>
              </a:ext>
            </a:extLst>
          </p:cNvPr>
          <p:cNvSpPr/>
          <p:nvPr/>
        </p:nvSpPr>
        <p:spPr>
          <a:xfrm>
            <a:off x="11880850" y="6776655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Štát si ide svoje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9481C7D-4045-4FD2-8540-B1C5D910381C}"/>
              </a:ext>
            </a:extLst>
          </p:cNvPr>
          <p:cNvSpPr/>
          <p:nvPr/>
        </p:nvSpPr>
        <p:spPr>
          <a:xfrm>
            <a:off x="7564755" y="4435475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Na životné prostredie nemyslíme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7DD04698-EBE7-49D0-8FC4-19AFD553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450" y="9921875"/>
            <a:ext cx="2889250" cy="10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37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ál 6">
            <a:extLst>
              <a:ext uri="{FF2B5EF4-FFF2-40B4-BE49-F238E27FC236}">
                <a16:creationId xmlns:a16="http://schemas.microsoft.com/office/drawing/2014/main" id="{59481C7D-4045-4FD2-8540-B1C5D910381C}"/>
              </a:ext>
            </a:extLst>
          </p:cNvPr>
          <p:cNvSpPr/>
          <p:nvPr/>
        </p:nvSpPr>
        <p:spPr>
          <a:xfrm>
            <a:off x="2429192" y="1395457"/>
            <a:ext cx="16505555" cy="9834518"/>
          </a:xfrm>
          <a:prstGeom prst="ellipse">
            <a:avLst/>
          </a:prstGeom>
          <a:solidFill>
            <a:srgbClr val="0055A1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Na životné prostredie nemyslíme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13FBDD8E-E974-45D3-A673-53956ACDE6F8}"/>
              </a:ext>
            </a:extLst>
          </p:cNvPr>
          <p:cNvSpPr/>
          <p:nvPr/>
        </p:nvSpPr>
        <p:spPr>
          <a:xfrm>
            <a:off x="4662170" y="1761177"/>
            <a:ext cx="6019800" cy="5791200"/>
          </a:xfrm>
          <a:prstGeom prst="ellipse">
            <a:avLst/>
          </a:prstGeom>
          <a:solidFill>
            <a:srgbClr val="0055A1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Školy a akademické prostredie si idú svoje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642A1FF-6B41-47B2-AD89-6EFD7F558CC7}"/>
              </a:ext>
            </a:extLst>
          </p:cNvPr>
          <p:cNvSpPr/>
          <p:nvPr/>
        </p:nvSpPr>
        <p:spPr>
          <a:xfrm>
            <a:off x="7357110" y="5141273"/>
            <a:ext cx="6019800" cy="6088702"/>
          </a:xfrm>
          <a:prstGeom prst="ellipse">
            <a:avLst/>
          </a:prstGeom>
          <a:solidFill>
            <a:srgbClr val="0055A1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Biznis/firmy si idú svoje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2A42BE4-7BED-42B8-97E9-6D9A4BB0632E}"/>
              </a:ext>
            </a:extLst>
          </p:cNvPr>
          <p:cNvSpPr/>
          <p:nvPr/>
        </p:nvSpPr>
        <p:spPr>
          <a:xfrm>
            <a:off x="2112010" y="3431822"/>
            <a:ext cx="17458690" cy="5218068"/>
          </a:xfrm>
          <a:prstGeom prst="ellipse">
            <a:avLst/>
          </a:prstGeom>
          <a:solidFill>
            <a:srgbClr val="0055A1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Tretí sektor si ide svoje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B87132A-90C6-4C35-A0CE-199E09A5EC50}"/>
              </a:ext>
            </a:extLst>
          </p:cNvPr>
          <p:cNvSpPr/>
          <p:nvPr/>
        </p:nvSpPr>
        <p:spPr>
          <a:xfrm>
            <a:off x="10052050" y="1589132"/>
            <a:ext cx="6019800" cy="5791199"/>
          </a:xfrm>
          <a:prstGeom prst="ellipse">
            <a:avLst/>
          </a:prstGeom>
          <a:solidFill>
            <a:srgbClr val="0055A1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Štát si ide svoje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7DD04698-EBE7-49D0-8FC4-19AFD553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450" y="9921875"/>
            <a:ext cx="2889250" cy="1019004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F2C9D757-7A2B-4901-80C8-A149B5E7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6567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ál 6">
            <a:extLst>
              <a:ext uri="{FF2B5EF4-FFF2-40B4-BE49-F238E27FC236}">
                <a16:creationId xmlns:a16="http://schemas.microsoft.com/office/drawing/2014/main" id="{59481C7D-4045-4FD2-8540-B1C5D910381C}"/>
              </a:ext>
            </a:extLst>
          </p:cNvPr>
          <p:cNvSpPr/>
          <p:nvPr/>
        </p:nvSpPr>
        <p:spPr>
          <a:xfrm>
            <a:off x="2736850" y="1647483"/>
            <a:ext cx="15163800" cy="9813821"/>
          </a:xfrm>
          <a:prstGeom prst="ellipse">
            <a:avLst/>
          </a:prstGeom>
          <a:solidFill>
            <a:srgbClr val="0055A1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600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0459C3-9B0A-4B1F-BA83-18716807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-4985"/>
            <a:ext cx="19888200" cy="1661993"/>
          </a:xfrm>
        </p:spPr>
        <p:txBody>
          <a:bodyPr/>
          <a:lstStyle/>
          <a:p>
            <a:pPr algn="ctr"/>
            <a:r>
              <a:rPr lang="sk-SK" sz="5400" dirty="0" err="1"/>
              <a:t>Quintuple</a:t>
            </a:r>
            <a:r>
              <a:rPr lang="sk-SK" sz="5400" dirty="0"/>
              <a:t> </a:t>
            </a:r>
            <a:r>
              <a:rPr lang="sk-SK" sz="5400" dirty="0" err="1"/>
              <a:t>helix</a:t>
            </a:r>
            <a:br>
              <a:rPr lang="sk-SK" sz="5400" dirty="0"/>
            </a:br>
            <a:r>
              <a:rPr lang="sk-SK" sz="5400" dirty="0"/>
              <a:t>Päťnásobný model/Päťnásobná špirála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2A42BE4-7BED-42B8-97E9-6D9A4BB0632E}"/>
              </a:ext>
            </a:extLst>
          </p:cNvPr>
          <p:cNvSpPr/>
          <p:nvPr/>
        </p:nvSpPr>
        <p:spPr>
          <a:xfrm>
            <a:off x="2736850" y="4249343"/>
            <a:ext cx="15163800" cy="4619625"/>
          </a:xfrm>
          <a:prstGeom prst="ellipse">
            <a:avLst/>
          </a:prstGeom>
          <a:solidFill>
            <a:srgbClr val="0055A1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B87132A-90C6-4C35-A0CE-199E09A5EC50}"/>
              </a:ext>
            </a:extLst>
          </p:cNvPr>
          <p:cNvSpPr/>
          <p:nvPr/>
        </p:nvSpPr>
        <p:spPr>
          <a:xfrm>
            <a:off x="9758680" y="2607989"/>
            <a:ext cx="5219700" cy="5061119"/>
          </a:xfrm>
          <a:prstGeom prst="ellipse">
            <a:avLst/>
          </a:prstGeom>
          <a:solidFill>
            <a:srgbClr val="0055A1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Štát a samosprávy</a:t>
            </a:r>
          </a:p>
          <a:p>
            <a:pPr algn="ctr"/>
            <a:r>
              <a:rPr lang="sk-SK" sz="2800" dirty="0"/>
              <a:t>Uľahčovanie spolupráce,</a:t>
            </a:r>
          </a:p>
          <a:p>
            <a:pPr algn="ctr"/>
            <a:r>
              <a:rPr lang="sk-SK" sz="2800" dirty="0"/>
              <a:t>odstraňovanie </a:t>
            </a:r>
            <a:r>
              <a:rPr lang="sk-SK" sz="2800" dirty="0" err="1"/>
              <a:t>legisl</a:t>
            </a:r>
            <a:r>
              <a:rPr lang="sk-SK" sz="2800" dirty="0"/>
              <a:t>. bariér a </a:t>
            </a:r>
            <a:r>
              <a:rPr lang="sk-SK" sz="2800" dirty="0" err="1"/>
              <a:t>multiplikácia</a:t>
            </a:r>
            <a:r>
              <a:rPr lang="sk-SK" sz="2800" dirty="0"/>
              <a:t> dobrej praxe.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13FBDD8E-E974-45D3-A673-53956ACDE6F8}"/>
              </a:ext>
            </a:extLst>
          </p:cNvPr>
          <p:cNvSpPr/>
          <p:nvPr/>
        </p:nvSpPr>
        <p:spPr>
          <a:xfrm>
            <a:off x="5491480" y="2607989"/>
            <a:ext cx="5219700" cy="5061119"/>
          </a:xfrm>
          <a:prstGeom prst="ellipse">
            <a:avLst/>
          </a:prstGeom>
          <a:solidFill>
            <a:srgbClr val="0055A1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Formálne vzdelávanie/Akadémia</a:t>
            </a:r>
          </a:p>
          <a:p>
            <a:pPr algn="ctr"/>
            <a:r>
              <a:rPr lang="sk-SK" sz="2800" dirty="0"/>
              <a:t>Inovovanie a skvalitňovanie výučby, zdieľanie pokroku.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642A1FF-6B41-47B2-AD89-6EFD7F558CC7}"/>
              </a:ext>
            </a:extLst>
          </p:cNvPr>
          <p:cNvSpPr/>
          <p:nvPr/>
        </p:nvSpPr>
        <p:spPr>
          <a:xfrm>
            <a:off x="7529830" y="6264106"/>
            <a:ext cx="5219700" cy="5061119"/>
          </a:xfrm>
          <a:prstGeom prst="ellipse">
            <a:avLst/>
          </a:prstGeom>
          <a:solidFill>
            <a:srgbClr val="0055A1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Biznis</a:t>
            </a:r>
          </a:p>
          <a:p>
            <a:pPr algn="ctr"/>
            <a:r>
              <a:rPr lang="sk-SK" sz="2800" dirty="0"/>
              <a:t>Monitorovanie a predikcia potrebných zručností, vedenie ekonomického rozvoja.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EF08549-6ADC-4A20-81F9-0F3D09F5EA38}"/>
              </a:ext>
            </a:extLst>
          </p:cNvPr>
          <p:cNvSpPr txBox="1"/>
          <p:nvPr/>
        </p:nvSpPr>
        <p:spPr>
          <a:xfrm>
            <a:off x="14423390" y="5063610"/>
            <a:ext cx="3119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Tretí</a:t>
            </a:r>
            <a:r>
              <a:rPr lang="sk-SK" b="1" dirty="0"/>
              <a:t> </a:t>
            </a:r>
            <a:r>
              <a:rPr lang="sk-SK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sektor</a:t>
            </a:r>
          </a:p>
          <a:p>
            <a:pPr algn="ctr"/>
            <a:r>
              <a:rPr lang="sk-SK" sz="2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Tvorba regionálnych a lokálnych komunít, posilňovanie aktérov, </a:t>
            </a:r>
            <a:r>
              <a:rPr lang="sk-SK" sz="28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watchdog</a:t>
            </a:r>
            <a:r>
              <a:rPr lang="sk-SK" sz="2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E912E5D-D385-4E2F-A24B-740991AE8313}"/>
              </a:ext>
            </a:extLst>
          </p:cNvPr>
          <p:cNvSpPr txBox="1"/>
          <p:nvPr/>
        </p:nvSpPr>
        <p:spPr>
          <a:xfrm>
            <a:off x="1080135" y="2585764"/>
            <a:ext cx="4745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0055A1"/>
                </a:solidFill>
                <a:latin typeface="+mn-lt"/>
                <a:ea typeface="+mn-ea"/>
                <a:cs typeface="+mn-cs"/>
              </a:rPr>
              <a:t>Životné prostredie</a:t>
            </a:r>
          </a:p>
          <a:p>
            <a:pPr algn="ctr"/>
            <a:r>
              <a:rPr lang="sk-SK" sz="2800" dirty="0">
                <a:solidFill>
                  <a:srgbClr val="0055A1"/>
                </a:solidFill>
                <a:latin typeface="+mn-lt"/>
                <a:ea typeface="+mn-ea"/>
                <a:cs typeface="+mn-cs"/>
              </a:rPr>
              <a:t>Všetko robené so zohľadnením dopadu naň a s perspektívou trvalej udržateľnosti.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D6DB12B-C31B-4422-ACF0-D5305BF2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1450" y="9921875"/>
            <a:ext cx="2889250" cy="1019004"/>
          </a:xfrm>
          <a:prstGeom prst="rect">
            <a:avLst/>
          </a:prstGeom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6BC3F6B4-094F-47F1-86A0-8CF3B4C31811}"/>
              </a:ext>
            </a:extLst>
          </p:cNvPr>
          <p:cNvSpPr/>
          <p:nvPr/>
        </p:nvSpPr>
        <p:spPr>
          <a:xfrm>
            <a:off x="107950" y="10756213"/>
            <a:ext cx="6712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Quadruple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quintuple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helix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framework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Wikipedia</a:t>
            </a:r>
            <a:endParaRPr lang="sk-SK" dirty="0">
              <a:solidFill>
                <a:srgbClr val="0055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5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ál 6">
            <a:extLst>
              <a:ext uri="{FF2B5EF4-FFF2-40B4-BE49-F238E27FC236}">
                <a16:creationId xmlns:a16="http://schemas.microsoft.com/office/drawing/2014/main" id="{0A6227F4-BD3E-4AC4-9996-93B807105E7B}"/>
              </a:ext>
            </a:extLst>
          </p:cNvPr>
          <p:cNvSpPr/>
          <p:nvPr/>
        </p:nvSpPr>
        <p:spPr>
          <a:xfrm>
            <a:off x="5003800" y="616662"/>
            <a:ext cx="10096500" cy="10076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err="1"/>
              <a:t>Neziskovky</a:t>
            </a:r>
            <a:r>
              <a:rPr lang="sk-SK" sz="4000" dirty="0"/>
              <a:t> si idú svoje témy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F84764-1B5E-4DBA-B8AD-D7D3C154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5F09482-D28C-4EB6-9C96-115EE7526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0"/>
            <a:ext cx="11353800" cy="113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57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459C3-9B0A-4B1F-BA83-18716807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0" y="191175"/>
            <a:ext cx="17830800" cy="2031325"/>
          </a:xfrm>
        </p:spPr>
        <p:txBody>
          <a:bodyPr/>
          <a:lstStyle/>
          <a:p>
            <a:pPr algn="ctr"/>
            <a:r>
              <a:rPr lang="sk-SK" dirty="0" err="1"/>
              <a:t>Rezortizmus</a:t>
            </a:r>
            <a:r>
              <a:rPr lang="sk-SK" dirty="0"/>
              <a:t>/“</a:t>
            </a:r>
            <a:r>
              <a:rPr lang="sk-SK" dirty="0" err="1"/>
              <a:t>piesočkovanie</a:t>
            </a:r>
            <a:r>
              <a:rPr lang="sk-SK" dirty="0"/>
              <a:t>“/krátkozrakosť</a:t>
            </a:r>
            <a:br>
              <a:rPr lang="sk-SK" dirty="0"/>
            </a:br>
            <a:r>
              <a:rPr lang="sk-SK" dirty="0"/>
              <a:t>v školskom prostredí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642A1FF-6B41-47B2-AD89-6EFD7F558CC7}"/>
              </a:ext>
            </a:extLst>
          </p:cNvPr>
          <p:cNvSpPr/>
          <p:nvPr/>
        </p:nvSpPr>
        <p:spPr>
          <a:xfrm>
            <a:off x="4146550" y="6654800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Učiteľky si idú svoje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2A42BE4-7BED-42B8-97E9-6D9A4BB0632E}"/>
              </a:ext>
            </a:extLst>
          </p:cNvPr>
          <p:cNvSpPr/>
          <p:nvPr/>
        </p:nvSpPr>
        <p:spPr>
          <a:xfrm>
            <a:off x="10966450" y="2454275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Žiaci si idú svoje, nezapojení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B87132A-90C6-4C35-A0CE-199E09A5EC50}"/>
              </a:ext>
            </a:extLst>
          </p:cNvPr>
          <p:cNvSpPr/>
          <p:nvPr/>
        </p:nvSpPr>
        <p:spPr>
          <a:xfrm>
            <a:off x="10966450" y="6654800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Obec si ide svoje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B6A69A1-32FB-453A-82FA-BAEF1DE724F5}"/>
              </a:ext>
            </a:extLst>
          </p:cNvPr>
          <p:cNvSpPr/>
          <p:nvPr/>
        </p:nvSpPr>
        <p:spPr>
          <a:xfrm>
            <a:off x="4146550" y="2454275"/>
            <a:ext cx="4076700" cy="396875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Vedenie školy si ide svoje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2DED8DC-6573-4627-913B-F0D9255B7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450" y="9921875"/>
            <a:ext cx="2889250" cy="10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41D1D40-B34D-4EBB-A0BA-CA51A2D57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75" y="0"/>
            <a:ext cx="11309350" cy="11309350"/>
          </a:xfrm>
          <a:prstGeom prst="rect">
            <a:avLst/>
          </a:prstGeom>
        </p:spPr>
      </p:pic>
      <p:sp>
        <p:nvSpPr>
          <p:cNvPr id="112" name="Ovál 111">
            <a:extLst>
              <a:ext uri="{FF2B5EF4-FFF2-40B4-BE49-F238E27FC236}">
                <a16:creationId xmlns:a16="http://schemas.microsoft.com/office/drawing/2014/main" id="{35C94DBE-7B89-47D8-BE3C-09A6AA0029AE}"/>
              </a:ext>
            </a:extLst>
          </p:cNvPr>
          <p:cNvSpPr/>
          <p:nvPr/>
        </p:nvSpPr>
        <p:spPr>
          <a:xfrm>
            <a:off x="6508750" y="2081212"/>
            <a:ext cx="7086600" cy="7146925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/>
              <a:t>Vedenie školy si ide svoje</a:t>
            </a:r>
          </a:p>
        </p:txBody>
      </p:sp>
      <p:sp>
        <p:nvSpPr>
          <p:cNvPr id="110" name="Ovál 109">
            <a:extLst>
              <a:ext uri="{FF2B5EF4-FFF2-40B4-BE49-F238E27FC236}">
                <a16:creationId xmlns:a16="http://schemas.microsoft.com/office/drawing/2014/main" id="{737C4ABD-032E-4B65-8A22-99CC7FA9AA6E}"/>
              </a:ext>
            </a:extLst>
          </p:cNvPr>
          <p:cNvSpPr/>
          <p:nvPr/>
        </p:nvSpPr>
        <p:spPr>
          <a:xfrm>
            <a:off x="10030460" y="2911475"/>
            <a:ext cx="1774190" cy="160020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Žiaci si idú svoje, nezapojení</a:t>
            </a:r>
          </a:p>
        </p:txBody>
      </p:sp>
      <p:sp>
        <p:nvSpPr>
          <p:cNvPr id="111" name="Ovál 110">
            <a:extLst>
              <a:ext uri="{FF2B5EF4-FFF2-40B4-BE49-F238E27FC236}">
                <a16:creationId xmlns:a16="http://schemas.microsoft.com/office/drawing/2014/main" id="{38DC0425-0BC4-4F5E-BBCC-CD9AC6ED1B1C}"/>
              </a:ext>
            </a:extLst>
          </p:cNvPr>
          <p:cNvSpPr/>
          <p:nvPr/>
        </p:nvSpPr>
        <p:spPr>
          <a:xfrm>
            <a:off x="9507220" y="473075"/>
            <a:ext cx="1247775" cy="121920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Obec si ide svoje</a:t>
            </a:r>
          </a:p>
        </p:txBody>
      </p:sp>
      <p:sp>
        <p:nvSpPr>
          <p:cNvPr id="109" name="Ovál 108">
            <a:extLst>
              <a:ext uri="{FF2B5EF4-FFF2-40B4-BE49-F238E27FC236}">
                <a16:creationId xmlns:a16="http://schemas.microsoft.com/office/drawing/2014/main" id="{8BBCD2AD-5FF4-4F7B-BE96-F544D6768234}"/>
              </a:ext>
            </a:extLst>
          </p:cNvPr>
          <p:cNvSpPr/>
          <p:nvPr/>
        </p:nvSpPr>
        <p:spPr>
          <a:xfrm>
            <a:off x="10911205" y="6188075"/>
            <a:ext cx="1752600" cy="1690688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Učiteľky si idú svoje</a:t>
            </a:r>
          </a:p>
        </p:txBody>
      </p:sp>
      <p:pic>
        <p:nvPicPr>
          <p:cNvPr id="114" name="Obrázok 113">
            <a:extLst>
              <a:ext uri="{FF2B5EF4-FFF2-40B4-BE49-F238E27FC236}">
                <a16:creationId xmlns:a16="http://schemas.microsoft.com/office/drawing/2014/main" id="{22EAD0F1-3995-463A-87D1-F066C4364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1450" y="9921875"/>
            <a:ext cx="2889250" cy="10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4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41D1D40-B34D-4EBB-A0BA-CA51A2D57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75" y="0"/>
            <a:ext cx="11309350" cy="1130935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9CC1D596-3755-4C69-9642-F12F337000AB}"/>
              </a:ext>
            </a:extLst>
          </p:cNvPr>
          <p:cNvSpPr/>
          <p:nvPr/>
        </p:nvSpPr>
        <p:spPr>
          <a:xfrm>
            <a:off x="6508750" y="2081212"/>
            <a:ext cx="7086600" cy="71469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sk-SK" b="1" dirty="0">
                <a:solidFill>
                  <a:schemeClr val="tx1"/>
                </a:solidFill>
              </a:rPr>
              <a:t>modelovanie a rozvoj </a:t>
            </a:r>
            <a:r>
              <a:rPr lang="sk-SK" b="1" dirty="0" err="1">
                <a:solidFill>
                  <a:schemeClr val="tx1"/>
                </a:solidFill>
              </a:rPr>
              <a:t>líderských</a:t>
            </a:r>
            <a:r>
              <a:rPr lang="sk-SK" b="1" dirty="0">
                <a:solidFill>
                  <a:schemeClr val="tx1"/>
                </a:solidFill>
              </a:rPr>
              <a:t> zručností</a:t>
            </a:r>
          </a:p>
          <a:p>
            <a:pPr marL="342900" indent="-342900" algn="ctr">
              <a:buFontTx/>
              <a:buChar char="-"/>
            </a:pPr>
            <a:r>
              <a:rPr lang="sk-SK" b="1" dirty="0">
                <a:solidFill>
                  <a:schemeClr val="tx1"/>
                </a:solidFill>
              </a:rPr>
              <a:t>tvorba podmienok pre kontinuálne vzdelávanie PZ/OZ</a:t>
            </a:r>
          </a:p>
          <a:p>
            <a:pPr marL="342900" indent="-342900" algn="ctr">
              <a:buFontTx/>
              <a:buChar char="-"/>
            </a:pPr>
            <a:r>
              <a:rPr lang="sk-SK" b="1" dirty="0">
                <a:solidFill>
                  <a:schemeClr val="tx1"/>
                </a:solidFill>
              </a:rPr>
              <a:t>podpora rovesníckeho učenia sa</a:t>
            </a:r>
          </a:p>
          <a:p>
            <a:pPr marL="342900" indent="-342900" algn="ctr">
              <a:buFontTx/>
              <a:buChar char="-"/>
            </a:pPr>
            <a:r>
              <a:rPr lang="sk-SK" b="1" dirty="0">
                <a:solidFill>
                  <a:schemeClr val="tx1"/>
                </a:solidFill>
              </a:rPr>
              <a:t>inovácie ako súčasť školskej kultúry</a:t>
            </a:r>
          </a:p>
          <a:p>
            <a:pPr marL="342900" indent="-342900" algn="ctr">
              <a:buFontTx/>
              <a:buChar char="-"/>
            </a:pPr>
            <a:r>
              <a:rPr lang="sk-SK" b="1" dirty="0">
                <a:solidFill>
                  <a:schemeClr val="tx1"/>
                </a:solidFill>
              </a:rPr>
              <a:t>zapájanie externého prostredia do vyučovacieho procesu</a:t>
            </a:r>
          </a:p>
          <a:p>
            <a:pPr marL="342900" indent="-342900" algn="ctr">
              <a:buFontTx/>
              <a:buChar char="-"/>
            </a:pPr>
            <a:r>
              <a:rPr lang="sk-SK" b="1" dirty="0">
                <a:solidFill>
                  <a:schemeClr val="tx1"/>
                </a:solidFill>
              </a:rPr>
              <a:t>budovanie systému na zber, vyhodnocovanie a zdieľanie dát</a:t>
            </a:r>
          </a:p>
          <a:p>
            <a:pPr algn="ctr"/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10" name="Ovál 109">
            <a:extLst>
              <a:ext uri="{FF2B5EF4-FFF2-40B4-BE49-F238E27FC236}">
                <a16:creationId xmlns:a16="http://schemas.microsoft.com/office/drawing/2014/main" id="{737C4ABD-032E-4B65-8A22-99CC7FA9AA6E}"/>
              </a:ext>
            </a:extLst>
          </p:cNvPr>
          <p:cNvSpPr/>
          <p:nvPr/>
        </p:nvSpPr>
        <p:spPr>
          <a:xfrm>
            <a:off x="10094277" y="2674937"/>
            <a:ext cx="2002790" cy="1600200"/>
          </a:xfrm>
          <a:prstGeom prst="ellipse">
            <a:avLst/>
          </a:prstGeom>
          <a:solidFill>
            <a:srgbClr val="A3C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>
                <a:solidFill>
                  <a:schemeClr val="tx1"/>
                </a:solidFill>
              </a:rPr>
              <a:t>Žiaci zapojení do tvorby a realizácie vízie pre školu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749198B7-BD78-4F11-8690-78FBAC22A6B4}"/>
              </a:ext>
            </a:extLst>
          </p:cNvPr>
          <p:cNvSpPr/>
          <p:nvPr/>
        </p:nvSpPr>
        <p:spPr>
          <a:xfrm>
            <a:off x="9507220" y="473075"/>
            <a:ext cx="1247775" cy="1219200"/>
          </a:xfrm>
          <a:prstGeom prst="ellipse">
            <a:avLst/>
          </a:prstGeom>
          <a:solidFill>
            <a:srgbClr val="94B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Obec</a:t>
            </a:r>
          </a:p>
        </p:txBody>
      </p:sp>
      <p:sp>
        <p:nvSpPr>
          <p:cNvPr id="109" name="Ovál 108">
            <a:extLst>
              <a:ext uri="{FF2B5EF4-FFF2-40B4-BE49-F238E27FC236}">
                <a16:creationId xmlns:a16="http://schemas.microsoft.com/office/drawing/2014/main" id="{8BBCD2AD-5FF4-4F7B-BE96-F544D6768234}"/>
              </a:ext>
            </a:extLst>
          </p:cNvPr>
          <p:cNvSpPr/>
          <p:nvPr/>
        </p:nvSpPr>
        <p:spPr>
          <a:xfrm>
            <a:off x="10890250" y="6492875"/>
            <a:ext cx="2002790" cy="1600200"/>
          </a:xfrm>
          <a:prstGeom prst="ellipse">
            <a:avLst/>
          </a:prstGeom>
          <a:solidFill>
            <a:srgbClr val="991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/>
              <a:t>Spoločný rozvoj, </a:t>
            </a:r>
            <a:r>
              <a:rPr lang="sk-SK" sz="2000" b="1" dirty="0" err="1"/>
              <a:t>mentoring</a:t>
            </a:r>
            <a:endParaRPr lang="sk-SK" sz="2000" b="1" dirty="0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74F8E43A-688A-4EBC-A056-2F8CCF02C862}"/>
              </a:ext>
            </a:extLst>
          </p:cNvPr>
          <p:cNvSpPr/>
          <p:nvPr/>
        </p:nvSpPr>
        <p:spPr>
          <a:xfrm>
            <a:off x="222250" y="10658132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Zdroj: OECD – </a:t>
            </a:r>
            <a:r>
              <a:rPr lang="sk-SK" dirty="0" err="1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</a:t>
            </a:r>
            <a:r>
              <a:rPr lang="sk-SK" dirty="0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sk-SK" dirty="0" err="1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transform</a:t>
            </a:r>
            <a:r>
              <a:rPr lang="sk-SK" dirty="0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schools</a:t>
            </a:r>
            <a:r>
              <a:rPr lang="sk-SK" dirty="0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into</a:t>
            </a:r>
            <a:r>
              <a:rPr lang="sk-SK" dirty="0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</a:t>
            </a:r>
            <a:r>
              <a:rPr lang="sk-SK" dirty="0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organizations</a:t>
            </a:r>
            <a:r>
              <a:rPr lang="sk-SK" dirty="0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lang="sk-SK" dirty="0">
              <a:solidFill>
                <a:srgbClr val="0055A1"/>
              </a:solidFill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A7F8EBC5-0963-4E7C-9D48-8E1F0136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1450" y="9921875"/>
            <a:ext cx="2889250" cy="10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0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F4290-697F-4B32-BC9D-56121850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52AEF92-A1DD-4058-A5B9-182588EFB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52" y="150177"/>
            <a:ext cx="11008995" cy="11008995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2E3620D9-9283-42B5-BA11-4F70ECAF89D5}"/>
              </a:ext>
            </a:extLst>
          </p:cNvPr>
          <p:cNvSpPr/>
          <p:nvPr/>
        </p:nvSpPr>
        <p:spPr>
          <a:xfrm>
            <a:off x="222250" y="10658132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Zdroj: OECD –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transform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schools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into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k-SK" dirty="0" err="1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organizations</a:t>
            </a:r>
            <a:r>
              <a:rPr lang="sk-SK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lang="sk-SK" dirty="0">
              <a:solidFill>
                <a:srgbClr val="0055A1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A4F3254-3A0F-4046-B05D-A666DA996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1450" y="9921875"/>
            <a:ext cx="2889250" cy="10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01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328278" y="2919278"/>
            <a:ext cx="13474482" cy="5663730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 marR="5080" algn="ctr">
              <a:lnSpc>
                <a:spcPts val="10710"/>
              </a:lnSpc>
              <a:spcBef>
                <a:spcPts val="1365"/>
              </a:spcBef>
            </a:pPr>
            <a:r>
              <a:rPr lang="sk-SK" sz="9900" dirty="0"/>
              <a:t>Myslieť a konať na základe hodnôt, vedomostí a dát.</a:t>
            </a:r>
            <a:br>
              <a:rPr lang="sk-SK" sz="9900" dirty="0"/>
            </a:br>
            <a:r>
              <a:rPr lang="sk-SK" sz="9900" dirty="0">
                <a:solidFill>
                  <a:srgbClr val="FF0000"/>
                </a:solidFill>
              </a:rPr>
              <a:t>Spoločne.</a:t>
            </a:r>
            <a:endParaRPr sz="9900" dirty="0">
              <a:solidFill>
                <a:srgbClr val="FF0000"/>
              </a:solidFill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40977" y="2606675"/>
            <a:ext cx="13422145" cy="188595"/>
            <a:chOff x="1162268" y="1193681"/>
            <a:chExt cx="10052050" cy="188595"/>
          </a:xfrm>
        </p:grpSpPr>
        <p:sp>
          <p:nvSpPr>
            <p:cNvPr id="15" name="object 15"/>
            <p:cNvSpPr/>
            <p:nvPr/>
          </p:nvSpPr>
          <p:spPr>
            <a:xfrm>
              <a:off x="1162268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12951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63635" y="1193681"/>
              <a:ext cx="3350895" cy="188595"/>
            </a:xfrm>
            <a:custGeom>
              <a:avLst/>
              <a:gdLst/>
              <a:ahLst/>
              <a:cxnLst/>
              <a:rect l="l" t="t" r="r" b="b"/>
              <a:pathLst>
                <a:path w="3350895" h="188594">
                  <a:moveTo>
                    <a:pt x="3350683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3350683" y="188475"/>
                  </a:lnTo>
                  <a:lnTo>
                    <a:pt x="3350683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87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2574230"/>
            <a:ext cx="18065124" cy="40741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8800" spc="-10" dirty="0"/>
              <a:t>Vo vzdelávaní potrebujeme budovať strategické partnerstvá pre funkčný inovačný ekosystém.</a:t>
            </a:r>
            <a:endParaRPr sz="88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0891" y="8876046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2">
            <a:extLst>
              <a:ext uri="{FF2B5EF4-FFF2-40B4-BE49-F238E27FC236}">
                <a16:creationId xmlns:a16="http://schemas.microsoft.com/office/drawing/2014/main" id="{BD7C0AEC-023C-4FB0-B76E-AF02BD7EAE55}"/>
              </a:ext>
            </a:extLst>
          </p:cNvPr>
          <p:cNvSpPr txBox="1">
            <a:spLocks/>
          </p:cNvSpPr>
          <p:nvPr/>
        </p:nvSpPr>
        <p:spPr>
          <a:xfrm>
            <a:off x="1347705" y="7425100"/>
            <a:ext cx="17408689" cy="12426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6600" b="1" i="0">
                <a:solidFill>
                  <a:srgbClr val="0055A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90"/>
              </a:spcBef>
            </a:pPr>
            <a:r>
              <a:rPr lang="sk-SK" sz="8000" spc="-10" dirty="0"/>
              <a:t>Príklady:</a:t>
            </a:r>
            <a:endParaRPr lang="sk-SK" sz="8000" dirty="0"/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99C4890F-5826-47D7-8E73-1F79D6F0A488}"/>
              </a:ext>
            </a:extLst>
          </p:cNvPr>
          <p:cNvCxnSpPr>
            <a:cxnSpLocks/>
          </p:cNvCxnSpPr>
          <p:nvPr/>
        </p:nvCxnSpPr>
        <p:spPr>
          <a:xfrm>
            <a:off x="6165850" y="5197475"/>
            <a:ext cx="12371872" cy="0"/>
          </a:xfrm>
          <a:prstGeom prst="line">
            <a:avLst/>
          </a:prstGeom>
          <a:ln w="57150">
            <a:solidFill>
              <a:srgbClr val="ED1C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9D5EA94E-EEC1-437D-A536-8B3D38C9C1B2}"/>
              </a:ext>
            </a:extLst>
          </p:cNvPr>
          <p:cNvCxnSpPr>
            <a:cxnSpLocks/>
          </p:cNvCxnSpPr>
          <p:nvPr/>
        </p:nvCxnSpPr>
        <p:spPr>
          <a:xfrm flipV="1">
            <a:off x="7689075" y="6501815"/>
            <a:ext cx="10848647" cy="17761"/>
          </a:xfrm>
          <a:prstGeom prst="line">
            <a:avLst/>
          </a:prstGeom>
          <a:ln w="57150">
            <a:solidFill>
              <a:srgbClr val="ED1C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4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9568" y="1440815"/>
            <a:ext cx="15074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 err="1"/>
              <a:t>Predstavenie</a:t>
            </a:r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843279" y="8843572"/>
            <a:ext cx="6880861" cy="1864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5"/>
              </a:spcBef>
            </a:pPr>
            <a:r>
              <a:rPr lang="sk-SK" sz="4000" b="1" dirty="0">
                <a:solidFill>
                  <a:srgbClr val="0055A1"/>
                </a:solidFill>
                <a:latin typeface="Arial"/>
                <a:cs typeface="Arial"/>
              </a:rPr>
              <a:t>Arnold Kiss</a:t>
            </a:r>
          </a:p>
          <a:p>
            <a:pPr marL="12700" marR="5080" algn="ctr">
              <a:lnSpc>
                <a:spcPct val="101000"/>
              </a:lnSpc>
              <a:spcBef>
                <a:spcPts val="95"/>
              </a:spcBef>
            </a:pPr>
            <a:r>
              <a:rPr lang="sk-SK" sz="4000" dirty="0">
                <a:solidFill>
                  <a:srgbClr val="0055A1"/>
                </a:solidFill>
                <a:latin typeface="Arial"/>
                <a:cs typeface="Arial"/>
              </a:rPr>
              <a:t>riaditeľ</a:t>
            </a:r>
          </a:p>
          <a:p>
            <a:pPr marL="12700" marR="5080" algn="ctr">
              <a:lnSpc>
                <a:spcPct val="101000"/>
              </a:lnSpc>
              <a:spcBef>
                <a:spcPts val="95"/>
              </a:spcBef>
            </a:pPr>
            <a:r>
              <a:rPr lang="sk-SK" sz="4000" b="1" dirty="0">
                <a:solidFill>
                  <a:srgbClr val="0055A1"/>
                </a:solidFill>
                <a:latin typeface="Arial"/>
                <a:cs typeface="Arial"/>
              </a:rPr>
              <a:t>Odbor strategických priorít</a:t>
            </a:r>
          </a:p>
        </p:txBody>
      </p:sp>
      <p:sp>
        <p:nvSpPr>
          <p:cNvPr id="12" name="object 12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0F542E95-8690-483B-B188-4042995A2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12784"/>
          <a:stretch/>
        </p:blipFill>
        <p:spPr>
          <a:xfrm>
            <a:off x="1441450" y="2650801"/>
            <a:ext cx="5684520" cy="569847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06568BF9-3917-4764-AFEB-18B48785C94C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30511CD8-E305-4FAF-932E-0FFD4DBEE2C7}"/>
              </a:ext>
            </a:extLst>
          </p:cNvPr>
          <p:cNvSpPr/>
          <p:nvPr/>
        </p:nvSpPr>
        <p:spPr>
          <a:xfrm>
            <a:off x="12642850" y="2004609"/>
            <a:ext cx="3581400" cy="1937074"/>
          </a:xfrm>
          <a:prstGeom prst="rect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/>
              <a:t>Kancelária ministra</a:t>
            </a:r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FE7908C5-91EB-4929-AE6A-0F64BE5A9A44}"/>
              </a:ext>
            </a:extLst>
          </p:cNvPr>
          <p:cNvSpPr/>
          <p:nvPr/>
        </p:nvSpPr>
        <p:spPr>
          <a:xfrm>
            <a:off x="8432909" y="4508658"/>
            <a:ext cx="3581400" cy="1937074"/>
          </a:xfrm>
          <a:prstGeom prst="rect">
            <a:avLst/>
          </a:prstGeom>
          <a:solidFill>
            <a:srgbClr val="D1D3D4"/>
          </a:solidFill>
          <a:ln>
            <a:solidFill>
              <a:srgbClr val="D1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/>
              <a:t>Odbor x</a:t>
            </a: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BF006C96-5D6E-4DDA-A211-8FEC383FC509}"/>
              </a:ext>
            </a:extLst>
          </p:cNvPr>
          <p:cNvSpPr/>
          <p:nvPr/>
        </p:nvSpPr>
        <p:spPr>
          <a:xfrm>
            <a:off x="17062450" y="4508657"/>
            <a:ext cx="3581400" cy="1937074"/>
          </a:xfrm>
          <a:prstGeom prst="rect">
            <a:avLst/>
          </a:prstGeom>
          <a:solidFill>
            <a:srgbClr val="D1D3D4"/>
          </a:solidFill>
          <a:ln>
            <a:solidFill>
              <a:srgbClr val="D1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/>
              <a:t>Odbor y</a:t>
            </a:r>
          </a:p>
        </p:txBody>
      </p:sp>
      <p:sp>
        <p:nvSpPr>
          <p:cNvPr id="33" name="Obdĺžnik 32">
            <a:extLst>
              <a:ext uri="{FF2B5EF4-FFF2-40B4-BE49-F238E27FC236}">
                <a16:creationId xmlns:a16="http://schemas.microsoft.com/office/drawing/2014/main" id="{3A7D5205-57DD-4168-ACD6-99E423DF6DBC}"/>
              </a:ext>
            </a:extLst>
          </p:cNvPr>
          <p:cNvSpPr/>
          <p:nvPr/>
        </p:nvSpPr>
        <p:spPr>
          <a:xfrm>
            <a:off x="12642850" y="4531503"/>
            <a:ext cx="3581400" cy="1937074"/>
          </a:xfrm>
          <a:prstGeom prst="rect">
            <a:avLst/>
          </a:prstGeom>
          <a:solidFill>
            <a:srgbClr val="ED1C23"/>
          </a:solidFill>
          <a:ln>
            <a:solidFill>
              <a:srgbClr val="ED1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/>
              <a:t>Odbor strategických priorít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4B78CE1D-6D62-4151-8D47-3B0D03BAED0E}"/>
              </a:ext>
            </a:extLst>
          </p:cNvPr>
          <p:cNvSpPr/>
          <p:nvPr/>
        </p:nvSpPr>
        <p:spPr>
          <a:xfrm>
            <a:off x="7461250" y="7145769"/>
            <a:ext cx="2838341" cy="1510830"/>
          </a:xfrm>
          <a:prstGeom prst="rect">
            <a:avLst/>
          </a:prstGeom>
          <a:solidFill>
            <a:srgbClr val="0055A1"/>
          </a:solidFill>
          <a:ln w="38100">
            <a:solidFill>
              <a:srgbClr val="ED1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Programová kancelária</a:t>
            </a:r>
          </a:p>
        </p:txBody>
      </p:sp>
      <p:sp>
        <p:nvSpPr>
          <p:cNvPr id="38" name="Obdĺžnik 37">
            <a:extLst>
              <a:ext uri="{FF2B5EF4-FFF2-40B4-BE49-F238E27FC236}">
                <a16:creationId xmlns:a16="http://schemas.microsoft.com/office/drawing/2014/main" id="{757C5028-B5F2-4FA1-8104-7C76BA00BF29}"/>
              </a:ext>
            </a:extLst>
          </p:cNvPr>
          <p:cNvSpPr/>
          <p:nvPr/>
        </p:nvSpPr>
        <p:spPr>
          <a:xfrm>
            <a:off x="10623550" y="7145769"/>
            <a:ext cx="2838341" cy="1510830"/>
          </a:xfrm>
          <a:prstGeom prst="rect">
            <a:avLst/>
          </a:prstGeom>
          <a:solidFill>
            <a:srgbClr val="0055A1"/>
          </a:solidFill>
          <a:ln w="38100">
            <a:solidFill>
              <a:srgbClr val="ED1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Útvar strategickej komunikácie</a:t>
            </a:r>
          </a:p>
        </p:txBody>
      </p:sp>
      <p:sp>
        <p:nvSpPr>
          <p:cNvPr id="39" name="Obdĺžnik 38">
            <a:extLst>
              <a:ext uri="{FF2B5EF4-FFF2-40B4-BE49-F238E27FC236}">
                <a16:creationId xmlns:a16="http://schemas.microsoft.com/office/drawing/2014/main" id="{54B5BC6D-DF5D-4E80-8E2E-DE15A05E8D7E}"/>
              </a:ext>
            </a:extLst>
          </p:cNvPr>
          <p:cNvSpPr/>
          <p:nvPr/>
        </p:nvSpPr>
        <p:spPr>
          <a:xfrm>
            <a:off x="13785850" y="7145769"/>
            <a:ext cx="2838341" cy="1510830"/>
          </a:xfrm>
          <a:prstGeom prst="rect">
            <a:avLst/>
          </a:prstGeom>
          <a:solidFill>
            <a:srgbClr val="0055A1"/>
          </a:solidFill>
          <a:ln w="38100">
            <a:solidFill>
              <a:srgbClr val="ED1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Útvar duševného zdravia</a:t>
            </a:r>
          </a:p>
        </p:txBody>
      </p:sp>
      <p:sp>
        <p:nvSpPr>
          <p:cNvPr id="40" name="Obdĺžnik 39">
            <a:extLst>
              <a:ext uri="{FF2B5EF4-FFF2-40B4-BE49-F238E27FC236}">
                <a16:creationId xmlns:a16="http://schemas.microsoft.com/office/drawing/2014/main" id="{E898A23B-96DC-4749-8085-5F2820617DA7}"/>
              </a:ext>
            </a:extLst>
          </p:cNvPr>
          <p:cNvSpPr/>
          <p:nvPr/>
        </p:nvSpPr>
        <p:spPr>
          <a:xfrm>
            <a:off x="16948150" y="7145769"/>
            <a:ext cx="2838341" cy="1510830"/>
          </a:xfrm>
          <a:prstGeom prst="rect">
            <a:avLst/>
          </a:prstGeom>
          <a:solidFill>
            <a:srgbClr val="0055A1"/>
          </a:solidFill>
          <a:ln w="38100">
            <a:solidFill>
              <a:srgbClr val="ED1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Útvar inovácií</a:t>
            </a:r>
          </a:p>
        </p:txBody>
      </p:sp>
      <p:cxnSp>
        <p:nvCxnSpPr>
          <p:cNvPr id="61" name="Spojnica: zalomená 60">
            <a:extLst>
              <a:ext uri="{FF2B5EF4-FFF2-40B4-BE49-F238E27FC236}">
                <a16:creationId xmlns:a16="http://schemas.microsoft.com/office/drawing/2014/main" id="{47F31607-EA02-434C-B16C-47F908C4FAA3}"/>
              </a:ext>
            </a:extLst>
          </p:cNvPr>
          <p:cNvCxnSpPr/>
          <p:nvPr/>
        </p:nvCxnSpPr>
        <p:spPr>
          <a:xfrm rot="5400000">
            <a:off x="12045096" y="2120209"/>
            <a:ext cx="566974" cy="42099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ovná spojovacia šípka 67">
            <a:extLst>
              <a:ext uri="{FF2B5EF4-FFF2-40B4-BE49-F238E27FC236}">
                <a16:creationId xmlns:a16="http://schemas.microsoft.com/office/drawing/2014/main" id="{69891AAA-2E1E-4964-9E62-8E7582D9CD88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4433550" y="3941683"/>
            <a:ext cx="2" cy="589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pojnica: zalomená 76">
            <a:extLst>
              <a:ext uri="{FF2B5EF4-FFF2-40B4-BE49-F238E27FC236}">
                <a16:creationId xmlns:a16="http://schemas.microsoft.com/office/drawing/2014/main" id="{8C0303CE-326F-4BBF-985B-8C143996B27C}"/>
              </a:ext>
            </a:extLst>
          </p:cNvPr>
          <p:cNvCxnSpPr>
            <a:cxnSpLocks/>
            <a:endCxn id="37" idx="0"/>
          </p:cNvCxnSpPr>
          <p:nvPr/>
        </p:nvCxnSpPr>
        <p:spPr>
          <a:xfrm rot="5400000">
            <a:off x="11318393" y="4030609"/>
            <a:ext cx="677189" cy="55531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pojnica: zalomená 79">
            <a:extLst>
              <a:ext uri="{FF2B5EF4-FFF2-40B4-BE49-F238E27FC236}">
                <a16:creationId xmlns:a16="http://schemas.microsoft.com/office/drawing/2014/main" id="{8B4C1872-0FA9-4C6B-AE81-62437E1AE93B}"/>
              </a:ext>
            </a:extLst>
          </p:cNvPr>
          <p:cNvCxnSpPr>
            <a:cxnSpLocks/>
            <a:endCxn id="38" idx="0"/>
          </p:cNvCxnSpPr>
          <p:nvPr/>
        </p:nvCxnSpPr>
        <p:spPr>
          <a:xfrm rot="5400000">
            <a:off x="12899543" y="5611759"/>
            <a:ext cx="677189" cy="23908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pojnica: zalomená 82">
            <a:extLst>
              <a:ext uri="{FF2B5EF4-FFF2-40B4-BE49-F238E27FC236}">
                <a16:creationId xmlns:a16="http://schemas.microsoft.com/office/drawing/2014/main" id="{4C0C2647-7A70-46AF-B02A-319AAA718A26}"/>
              </a:ext>
            </a:extLst>
          </p:cNvPr>
          <p:cNvCxnSpPr>
            <a:cxnSpLocks/>
            <a:endCxn id="39" idx="0"/>
          </p:cNvCxnSpPr>
          <p:nvPr/>
        </p:nvCxnSpPr>
        <p:spPr>
          <a:xfrm rot="16200000" flipH="1">
            <a:off x="14480692" y="6421439"/>
            <a:ext cx="677189" cy="7714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pojnica: zalomená 85">
            <a:extLst>
              <a:ext uri="{FF2B5EF4-FFF2-40B4-BE49-F238E27FC236}">
                <a16:creationId xmlns:a16="http://schemas.microsoft.com/office/drawing/2014/main" id="{284BE69A-B930-42F1-85AC-91CF27680E34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16061842" y="4840289"/>
            <a:ext cx="677189" cy="39337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pojnica: zalomená 96">
            <a:extLst>
              <a:ext uri="{FF2B5EF4-FFF2-40B4-BE49-F238E27FC236}">
                <a16:creationId xmlns:a16="http://schemas.microsoft.com/office/drawing/2014/main" id="{E385192D-5A2C-4D63-AFC8-21BF9C2F38F2}"/>
              </a:ext>
            </a:extLst>
          </p:cNvPr>
          <p:cNvCxnSpPr/>
          <p:nvPr/>
        </p:nvCxnSpPr>
        <p:spPr>
          <a:xfrm rot="5400000">
            <a:off x="12045096" y="2120210"/>
            <a:ext cx="566974" cy="42099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ovná spojovacia šípka 98">
            <a:extLst>
              <a:ext uri="{FF2B5EF4-FFF2-40B4-BE49-F238E27FC236}">
                <a16:creationId xmlns:a16="http://schemas.microsoft.com/office/drawing/2014/main" id="{55CA2D21-6CDF-4F46-A06B-3F2A3EE98CBE}"/>
              </a:ext>
            </a:extLst>
          </p:cNvPr>
          <p:cNvCxnSpPr>
            <a:cxnSpLocks/>
          </p:cNvCxnSpPr>
          <p:nvPr/>
        </p:nvCxnSpPr>
        <p:spPr>
          <a:xfrm>
            <a:off x="14433551" y="3941684"/>
            <a:ext cx="2" cy="589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pojnica: zalomená 99">
            <a:extLst>
              <a:ext uri="{FF2B5EF4-FFF2-40B4-BE49-F238E27FC236}">
                <a16:creationId xmlns:a16="http://schemas.microsoft.com/office/drawing/2014/main" id="{25CE1052-6E73-44D3-BFA1-4F5810D64409}"/>
              </a:ext>
            </a:extLst>
          </p:cNvPr>
          <p:cNvCxnSpPr/>
          <p:nvPr/>
        </p:nvCxnSpPr>
        <p:spPr>
          <a:xfrm rot="5400000">
            <a:off x="12045097" y="2120212"/>
            <a:ext cx="566974" cy="42099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pojnica: zalomená 101">
            <a:extLst>
              <a:ext uri="{FF2B5EF4-FFF2-40B4-BE49-F238E27FC236}">
                <a16:creationId xmlns:a16="http://schemas.microsoft.com/office/drawing/2014/main" id="{1718C6C3-9F28-4430-A50B-F9C0DF1D92FE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 rot="16200000" flipH="1">
            <a:off x="16359863" y="2015370"/>
            <a:ext cx="566974" cy="44196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1" grpId="0" animBg="1"/>
      <p:bldP spid="24" grpId="0" animBg="1"/>
      <p:bldP spid="33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050" y="4420006"/>
            <a:ext cx="17408689" cy="2035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13200" spc="-10" dirty="0"/>
              <a:t>Štát</a:t>
            </a:r>
            <a:endParaRPr sz="132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1143" y="6483027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35084" y="5504729"/>
            <a:ext cx="19233932" cy="12634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800" spc="-10" dirty="0"/>
              <a:t>Strategickí investori (</a:t>
            </a:r>
            <a:r>
              <a:rPr lang="sk-SK" sz="4800" spc="-10" dirty="0" err="1"/>
              <a:t>e.g</a:t>
            </a:r>
            <a:r>
              <a:rPr lang="sk-SK" sz="4800" spc="-10" dirty="0"/>
              <a:t>. Volvo): uplatňovanie 5M + </a:t>
            </a:r>
            <a:r>
              <a:rPr lang="sk-SK" sz="4800" spc="-10" dirty="0" err="1"/>
              <a:t>medzirezortnosť</a:t>
            </a:r>
            <a:endParaRPr lang="sk-SK" sz="4800"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Štát (ministerstvo)</a:t>
            </a:r>
            <a:endParaRPr spc="-10" dirty="0"/>
          </a:p>
        </p:txBody>
      </p:sp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463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62268" y="4124016"/>
            <a:ext cx="17817882" cy="12634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800" spc="-10" dirty="0"/>
              <a:t>Program zmien </a:t>
            </a:r>
            <a:r>
              <a:rPr lang="sk-SK" sz="4800" spc="-10" dirty="0" err="1"/>
              <a:t>MŠVVaM</a:t>
            </a:r>
            <a:r>
              <a:rPr lang="sk-SK" sz="4800" spc="-10" dirty="0"/>
              <a:t> – projektový manažment, 5M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Štát (ministerstvo)</a:t>
            </a:r>
            <a:endParaRPr spc="-10" dirty="0"/>
          </a:p>
        </p:txBody>
      </p:sp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AD4031F-EDF1-4269-B0A3-63218661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493" y="5600720"/>
            <a:ext cx="5287113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24168" y="4986766"/>
            <a:ext cx="17817882" cy="22994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000" spc="-10" dirty="0"/>
              <a:t>Spolupráca s ČR, spolupráca s OECD</a:t>
            </a:r>
          </a:p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r>
              <a:rPr lang="sk-SK" sz="4000" b="1" spc="-10" dirty="0"/>
              <a:t>OECD </a:t>
            </a:r>
            <a:r>
              <a:rPr lang="sk-SK" sz="4000" b="1" spc="-10" dirty="0" err="1"/>
              <a:t>Global</a:t>
            </a:r>
            <a:r>
              <a:rPr lang="sk-SK" sz="4000" b="1" spc="-10" dirty="0"/>
              <a:t> </a:t>
            </a:r>
            <a:r>
              <a:rPr lang="sk-SK" sz="4000" b="1" spc="-10" dirty="0" err="1"/>
              <a:t>forum</a:t>
            </a:r>
            <a:r>
              <a:rPr lang="sk-SK" sz="4000" b="1" spc="-10" dirty="0"/>
              <a:t> on </a:t>
            </a:r>
            <a:r>
              <a:rPr lang="sk-SK" sz="4000" b="1" spc="-10" dirty="0" err="1"/>
              <a:t>the</a:t>
            </a:r>
            <a:r>
              <a:rPr lang="sk-SK" sz="4000" b="1" spc="-10" dirty="0"/>
              <a:t> </a:t>
            </a:r>
            <a:r>
              <a:rPr lang="sk-SK" sz="4000" b="1" spc="-10" dirty="0" err="1"/>
              <a:t>future</a:t>
            </a:r>
            <a:r>
              <a:rPr lang="sk-SK" sz="4000" b="1" spc="-10" dirty="0"/>
              <a:t> of </a:t>
            </a:r>
            <a:r>
              <a:rPr lang="sk-SK" sz="4000" b="1" spc="-10" dirty="0" err="1"/>
              <a:t>education</a:t>
            </a:r>
            <a:r>
              <a:rPr lang="sk-SK" sz="4000" b="1" spc="-10" dirty="0"/>
              <a:t> and </a:t>
            </a:r>
            <a:r>
              <a:rPr lang="sk-SK" sz="4000" b="1" spc="-10" dirty="0" err="1"/>
              <a:t>skills</a:t>
            </a:r>
            <a:r>
              <a:rPr lang="sk-SK" sz="4000" b="1" spc="-10" dirty="0"/>
              <a:t> 2025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Štát (ministerstvo)</a:t>
            </a:r>
            <a:endParaRPr spc="-10" dirty="0"/>
          </a:p>
        </p:txBody>
      </p:sp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066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49568" y="3218609"/>
            <a:ext cx="17817882" cy="72623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000" spc="-10" dirty="0"/>
              <a:t>RCPU, NIVaM, </a:t>
            </a:r>
            <a:r>
              <a:rPr lang="sk-SK" sz="4000" spc="-10" dirty="0" err="1"/>
              <a:t>CPPPaP</a:t>
            </a:r>
            <a:r>
              <a:rPr lang="sk-SK" sz="4000" spc="-10" dirty="0"/>
              <a:t> – spolupráca s občianskym sektorom</a:t>
            </a:r>
          </a:p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000" spc="-10" dirty="0"/>
              <a:t>Strategickí investori (</a:t>
            </a:r>
            <a:r>
              <a:rPr lang="sk-SK" sz="4000" spc="-10" dirty="0" err="1"/>
              <a:t>e.g</a:t>
            </a:r>
            <a:r>
              <a:rPr lang="sk-SK" sz="4000" spc="-10" dirty="0"/>
              <a:t>. Volvo) – uplatňovanie 5M + </a:t>
            </a:r>
            <a:r>
              <a:rPr lang="sk-SK" sz="4000" spc="-10" dirty="0" err="1"/>
              <a:t>medzirezortnosť</a:t>
            </a:r>
            <a:endParaRPr lang="sk-SK" sz="4000" spc="-10" dirty="0"/>
          </a:p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000" spc="-10" dirty="0"/>
              <a:t>Program zmien </a:t>
            </a:r>
            <a:r>
              <a:rPr lang="sk-SK" sz="4000" spc="-10" dirty="0" err="1"/>
              <a:t>MŠVVaM</a:t>
            </a:r>
            <a:r>
              <a:rPr lang="sk-SK" sz="4000" spc="-10" dirty="0"/>
              <a:t> – projektový manažment, 5M</a:t>
            </a:r>
          </a:p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000" spc="-10" dirty="0"/>
              <a:t>Duševné zdravie, inovácie, sieť SŠ, ...</a:t>
            </a:r>
          </a:p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Char char="●"/>
              <a:tabLst>
                <a:tab pos="379095" algn="l"/>
              </a:tabLst>
            </a:pPr>
            <a:r>
              <a:rPr lang="sk-SK" sz="4000" spc="-10" dirty="0"/>
              <a:t>Spolupráca s OECD</a:t>
            </a:r>
          </a:p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r>
              <a:rPr lang="sk-SK" sz="4000" b="1" spc="-10" dirty="0"/>
              <a:t>OECD </a:t>
            </a:r>
            <a:r>
              <a:rPr lang="sk-SK" sz="4000" b="1" spc="-10" dirty="0" err="1"/>
              <a:t>Global</a:t>
            </a:r>
            <a:r>
              <a:rPr lang="sk-SK" sz="4000" b="1" spc="-10" dirty="0"/>
              <a:t> </a:t>
            </a:r>
            <a:r>
              <a:rPr lang="sk-SK" sz="4000" b="1" spc="-10" dirty="0" err="1"/>
              <a:t>forum</a:t>
            </a:r>
            <a:r>
              <a:rPr lang="sk-SK" sz="4000" b="1" spc="-10" dirty="0"/>
              <a:t> on </a:t>
            </a:r>
            <a:r>
              <a:rPr lang="sk-SK" sz="4000" b="1" spc="-10" dirty="0" err="1"/>
              <a:t>the</a:t>
            </a:r>
            <a:r>
              <a:rPr lang="sk-SK" sz="4000" b="1" spc="-10" dirty="0"/>
              <a:t> </a:t>
            </a:r>
            <a:r>
              <a:rPr lang="sk-SK" sz="4000" b="1" spc="-10" dirty="0" err="1"/>
              <a:t>future</a:t>
            </a:r>
            <a:r>
              <a:rPr lang="sk-SK" sz="4000" b="1" spc="-10" dirty="0"/>
              <a:t> of </a:t>
            </a:r>
            <a:r>
              <a:rPr lang="sk-SK" sz="4000" b="1" spc="-10" dirty="0" err="1"/>
              <a:t>education</a:t>
            </a:r>
            <a:r>
              <a:rPr lang="sk-SK" sz="4000" b="1" spc="-10" dirty="0"/>
              <a:t> and </a:t>
            </a:r>
            <a:r>
              <a:rPr lang="sk-SK" sz="4000" b="1" spc="-10" dirty="0" err="1"/>
              <a:t>skills</a:t>
            </a:r>
            <a:r>
              <a:rPr lang="sk-SK" sz="4000" b="1" spc="-10" dirty="0"/>
              <a:t> 2025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Štát (ministerstvo)</a:t>
            </a:r>
            <a:endParaRPr spc="-10" dirty="0"/>
          </a:p>
        </p:txBody>
      </p:sp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957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050" y="4420006"/>
            <a:ext cx="17408689" cy="2035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13200" spc="-10" dirty="0"/>
              <a:t>Firmy</a:t>
            </a:r>
            <a:endParaRPr sz="132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1143" y="6483027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1184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5A2595F-6C29-434A-B3E1-BFF4CEEC7C39}"/>
              </a:ext>
            </a:extLst>
          </p:cNvPr>
          <p:cNvSpPr txBox="1">
            <a:spLocks/>
          </p:cNvSpPr>
          <p:nvPr/>
        </p:nvSpPr>
        <p:spPr>
          <a:xfrm>
            <a:off x="1162268" y="4801080"/>
            <a:ext cx="16751082" cy="38807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0">
              <a:defRPr sz="2450" b="0" i="0">
                <a:solidFill>
                  <a:srgbClr val="0055A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400" spc="-10" dirty="0"/>
              <a:t>Zavolajte riaditeľke/riaditeľovi 1 školy (ZŠ/SŠ/VŠ) alebo MVO vo svojom okolí/sektore, spýtajte sa na ich potreby, ponúknite pomoc</a:t>
            </a:r>
          </a:p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endParaRPr lang="sk-SK" sz="4400" spc="-10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EDC0FAA-89EA-48B8-9A34-072496A4E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Firmy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32335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5A2595F-6C29-434A-B3E1-BFF4CEEC7C39}"/>
              </a:ext>
            </a:extLst>
          </p:cNvPr>
          <p:cNvSpPr txBox="1">
            <a:spLocks/>
          </p:cNvSpPr>
          <p:nvPr/>
        </p:nvSpPr>
        <p:spPr>
          <a:xfrm>
            <a:off x="1149568" y="4598852"/>
            <a:ext cx="16751082" cy="25137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0">
              <a:defRPr sz="2450" b="0" i="0">
                <a:solidFill>
                  <a:srgbClr val="0055A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400" spc="-10" dirty="0"/>
              <a:t>Ponúknite stáže/</a:t>
            </a:r>
            <a:r>
              <a:rPr lang="sk-SK" sz="4400" spc="-10" dirty="0" err="1"/>
              <a:t>mentoring</a:t>
            </a:r>
            <a:r>
              <a:rPr lang="sk-SK" sz="4400" spc="-10" dirty="0"/>
              <a:t>/zapojte sa do duálneho vzdelávania, poskytujte naň spätnú väzbu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EDC0FAA-89EA-48B8-9A34-072496A4E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Firmy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20050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5A2595F-6C29-434A-B3E1-BFF4CEEC7C39}"/>
              </a:ext>
            </a:extLst>
          </p:cNvPr>
          <p:cNvSpPr txBox="1">
            <a:spLocks/>
          </p:cNvSpPr>
          <p:nvPr/>
        </p:nvSpPr>
        <p:spPr>
          <a:xfrm>
            <a:off x="1149568" y="2701884"/>
            <a:ext cx="16751082" cy="72879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0">
              <a:defRPr sz="2450" b="0" i="0">
                <a:solidFill>
                  <a:srgbClr val="0055A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000" spc="-10" dirty="0"/>
              <a:t>Návody:</a:t>
            </a:r>
            <a:endParaRPr lang="sk-SK" sz="2400" dirty="0">
              <a:solidFill>
                <a:srgbClr val="0055A1"/>
              </a:solidFill>
            </a:endParaRPr>
          </a:p>
          <a:p>
            <a:pPr marL="836295" lvl="1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3200" dirty="0">
                <a:solidFill>
                  <a:srgbClr val="0055A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Spolupráca univerzít a firiem - príklady dobrej praxe (CVTI)</a:t>
            </a:r>
            <a:endParaRPr lang="sk-SK" sz="3200" dirty="0">
              <a:solidFill>
                <a:srgbClr val="0055A1"/>
              </a:solidFill>
            </a:endParaRPr>
          </a:p>
          <a:p>
            <a:pPr marL="469900" lvl="1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endParaRPr lang="sk-SK" sz="3200" dirty="0">
              <a:solidFill>
                <a:srgbClr val="0055A1"/>
              </a:solidFill>
            </a:endParaRPr>
          </a:p>
          <a:p>
            <a:pPr marL="836295" lvl="1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3200" dirty="0">
                <a:solidFill>
                  <a:srgbClr val="0055A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Spolupráca stredných odborných škôl a zamestnávateľov (ŠIOV)</a:t>
            </a:r>
            <a:endParaRPr lang="sk-SK" sz="3200" dirty="0">
              <a:solidFill>
                <a:srgbClr val="0055A1"/>
              </a:solidFill>
            </a:endParaRPr>
          </a:p>
          <a:p>
            <a:pPr marL="836295" lvl="1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endParaRPr lang="sk-SK" sz="3200" spc="-10" dirty="0">
              <a:solidFill>
                <a:srgbClr val="0055A1"/>
              </a:solidFill>
            </a:endParaRPr>
          </a:p>
          <a:p>
            <a:pPr marL="836295" lvl="1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3200" dirty="0">
                <a:solidFill>
                  <a:srgbClr val="0055A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Spolupráca stredných škôl a firiem: Ako na to (almacareer.com)</a:t>
            </a:r>
            <a:endParaRPr lang="sk-SK" sz="3200" spc="-10" dirty="0">
              <a:solidFill>
                <a:srgbClr val="0055A1"/>
              </a:solidFill>
            </a:endParaRPr>
          </a:p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endParaRPr lang="sk-SK" sz="4000" spc="-10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EDC0FAA-89EA-48B8-9A34-072496A4E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Firmy</a:t>
            </a:r>
            <a:endParaRPr spc="-10" dirty="0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DFB4C83A-EA6A-4379-81D0-EC2DEEB76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1450" y="7047426"/>
            <a:ext cx="3136914" cy="3120079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3F49BD4E-1D87-48F0-8837-CFBC9C37D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36661" y="4856480"/>
            <a:ext cx="3327978" cy="3315985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0464AEF6-1FF0-4BF0-A7E7-73ECD60CD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5469" y="3016393"/>
            <a:ext cx="3108876" cy="31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050" y="4420006"/>
            <a:ext cx="17408689" cy="2035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13200" spc="-10" dirty="0"/>
              <a:t>MVO</a:t>
            </a:r>
            <a:endParaRPr sz="132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1143" y="6483027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048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2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76438" y="6330639"/>
            <a:ext cx="1259104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831"/>
              </a:lnSpc>
            </a:pP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Učíme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sa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  <a:endParaRPr lang="sk-SK" sz="5399" kern="1200" dirty="0">
              <a:solidFill>
                <a:srgbClr val="FFFFFF"/>
              </a:solidFill>
              <a:latin typeface="Myriad Pro 1"/>
              <a:ea typeface="Myriad Pro 1"/>
              <a:cs typeface="Myriad Pro 1"/>
              <a:sym typeface="Myriad Pro 1"/>
            </a:endParaRPr>
          </a:p>
          <a:p>
            <a:pPr algn="l" defTabSz="1005200" rtl="0">
              <a:lnSpc>
                <a:spcPts val="5831"/>
              </a:lnSpc>
            </a:pP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samostatne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myslieť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a </a:t>
            </a: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zodpovedne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konať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</a:p>
          <a:p>
            <a:pPr algn="l" defTabSz="1005200" rtl="0">
              <a:lnSpc>
                <a:spcPts val="5831"/>
              </a:lnSpc>
            </a:pP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na </a:t>
            </a: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základe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hodnôt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, </a:t>
            </a: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vedomostí</a:t>
            </a:r>
            <a:r>
              <a:rPr lang="en-US" sz="5399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a </a:t>
            </a:r>
            <a:r>
              <a:rPr lang="en-US" sz="5399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dát</a:t>
            </a:r>
            <a:endParaRPr lang="en-US" sz="5399" kern="1200" dirty="0">
              <a:solidFill>
                <a:srgbClr val="FFFFFF"/>
              </a:solidFill>
              <a:latin typeface="Myriad Pro 1"/>
              <a:ea typeface="Myriad Pro 1"/>
              <a:cs typeface="Myriad Pro 1"/>
              <a:sym typeface="Myriad Pro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73052" y="3199994"/>
            <a:ext cx="13545885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9795"/>
              </a:lnSpc>
            </a:pPr>
            <a:r>
              <a:rPr lang="en-US" sz="9894" kern="1200" dirty="0" err="1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Vzdelávanie</a:t>
            </a:r>
            <a:endParaRPr lang="en-US" sz="9894" kern="1200" dirty="0">
              <a:solidFill>
                <a:srgbClr val="FFFFFF"/>
              </a:solidFill>
              <a:latin typeface="Myriad Pro 2"/>
              <a:ea typeface="Myriad Pro 2"/>
              <a:cs typeface="Myriad Pro 2"/>
              <a:sym typeface="Myriad Pro 2"/>
            </a:endParaRPr>
          </a:p>
          <a:p>
            <a:pPr algn="l" defTabSz="1005200" rtl="0">
              <a:lnSpc>
                <a:spcPts val="9795"/>
              </a:lnSpc>
            </a:pPr>
            <a:r>
              <a:rPr lang="en-US" sz="9894" kern="1200" dirty="0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pre 21. </a:t>
            </a:r>
            <a:r>
              <a:rPr lang="en-US" sz="9894" kern="1200" dirty="0" err="1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storočie</a:t>
            </a:r>
            <a:endParaRPr lang="en-US" sz="9894" kern="1200" dirty="0">
              <a:solidFill>
                <a:srgbClr val="FFFFFF"/>
              </a:solidFill>
              <a:latin typeface="Myriad Pro 2"/>
              <a:ea typeface="Myriad Pro 2"/>
              <a:cs typeface="Myriad Pro 2"/>
              <a:sym typeface="Myriad Pro 2"/>
            </a:endParaRPr>
          </a:p>
        </p:txBody>
      </p:sp>
      <p:sp>
        <p:nvSpPr>
          <p:cNvPr id="4" name="Freeform 4" descr="Obrázok, na ktorom je kruh, pestrofarebnosť  Automaticky generovaný popis"/>
          <p:cNvSpPr/>
          <p:nvPr/>
        </p:nvSpPr>
        <p:spPr>
          <a:xfrm>
            <a:off x="-335069" y="1416144"/>
            <a:ext cx="4296722" cy="6501222"/>
          </a:xfrm>
          <a:custGeom>
            <a:avLst/>
            <a:gdLst/>
            <a:ahLst/>
            <a:cxnLst/>
            <a:rect l="l" t="t" r="r" b="b"/>
            <a:pathLst>
              <a:path w="5913935" h="5913935">
                <a:moveTo>
                  <a:pt x="0" y="0"/>
                </a:moveTo>
                <a:lnTo>
                  <a:pt x="5913934" y="0"/>
                </a:lnTo>
                <a:lnTo>
                  <a:pt x="5913934" y="5913935"/>
                </a:lnTo>
                <a:lnTo>
                  <a:pt x="0" y="5913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306" r="-1"/>
            </a:stretch>
          </a:blipFill>
        </p:spPr>
      </p:sp>
      <p:sp>
        <p:nvSpPr>
          <p:cNvPr id="5" name="Freeform 5" descr="Obrázok, na ktorom je snímka obrazovky, grafika, kruh, dizajn  Automaticky generovaný popis"/>
          <p:cNvSpPr/>
          <p:nvPr/>
        </p:nvSpPr>
        <p:spPr>
          <a:xfrm>
            <a:off x="16071850" y="0"/>
            <a:ext cx="4382194" cy="2970413"/>
          </a:xfrm>
          <a:custGeom>
            <a:avLst/>
            <a:gdLst/>
            <a:ahLst/>
            <a:cxnLst/>
            <a:rect l="l" t="t" r="r" b="b"/>
            <a:pathLst>
              <a:path w="3986329" h="6172200">
                <a:moveTo>
                  <a:pt x="0" y="0"/>
                </a:moveTo>
                <a:lnTo>
                  <a:pt x="3986330" y="0"/>
                </a:lnTo>
                <a:lnTo>
                  <a:pt x="398633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426" b="1"/>
            </a:stretch>
          </a:blipFill>
        </p:spPr>
      </p:sp>
      <p:sp>
        <p:nvSpPr>
          <p:cNvPr id="6" name="Freeform 6" descr="Obrázok, na ktorom je snímka obrazovky, grafika, elektrická modrá, dizajn  Automaticky generovaný popis"/>
          <p:cNvSpPr/>
          <p:nvPr/>
        </p:nvSpPr>
        <p:spPr>
          <a:xfrm>
            <a:off x="16524924" y="9340840"/>
            <a:ext cx="3746710" cy="2093764"/>
          </a:xfrm>
          <a:custGeom>
            <a:avLst/>
            <a:gdLst/>
            <a:ahLst/>
            <a:cxnLst/>
            <a:rect l="l" t="t" r="r" b="b"/>
            <a:pathLst>
              <a:path w="6172200" h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1096" b="-224064"/>
            </a:stretch>
          </a:blipFill>
        </p:spPr>
      </p:sp>
      <p:sp>
        <p:nvSpPr>
          <p:cNvPr id="7" name="Freeform 7" descr="Obrázok, na ktorom je grafika, červená  Automaticky generovaný popis"/>
          <p:cNvSpPr/>
          <p:nvPr/>
        </p:nvSpPr>
        <p:spPr>
          <a:xfrm>
            <a:off x="-30970" y="4816475"/>
            <a:ext cx="2969066" cy="4673437"/>
          </a:xfrm>
          <a:custGeom>
            <a:avLst/>
            <a:gdLst/>
            <a:ahLst/>
            <a:cxnLst/>
            <a:rect l="l" t="t" r="r" b="b"/>
            <a:pathLst>
              <a:path w="2700856" h="4251263">
                <a:moveTo>
                  <a:pt x="0" y="0"/>
                </a:moveTo>
                <a:lnTo>
                  <a:pt x="2700857" y="0"/>
                </a:lnTo>
                <a:lnTo>
                  <a:pt x="2700857" y="4251263"/>
                </a:lnTo>
                <a:lnTo>
                  <a:pt x="0" y="4251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" b="-12"/>
            </a:stretch>
          </a:blipFill>
        </p:spPr>
      </p:sp>
      <p:sp>
        <p:nvSpPr>
          <p:cNvPr id="8" name="Freeform 8" descr="Obrázok, na ktorom je kruh, pestrofarebnosť  Automaticky generovaný popis"/>
          <p:cNvSpPr/>
          <p:nvPr/>
        </p:nvSpPr>
        <p:spPr>
          <a:xfrm>
            <a:off x="16939990" y="1553894"/>
            <a:ext cx="2078947" cy="2078947"/>
          </a:xfrm>
          <a:custGeom>
            <a:avLst/>
            <a:gdLst/>
            <a:ahLst/>
            <a:cxnLst/>
            <a:rect l="l" t="t" r="r" b="b"/>
            <a:pathLst>
              <a:path w="1891146" h="1891146">
                <a:moveTo>
                  <a:pt x="0" y="0"/>
                </a:moveTo>
                <a:lnTo>
                  <a:pt x="1891146" y="0"/>
                </a:lnTo>
                <a:lnTo>
                  <a:pt x="1891146" y="1891146"/>
                </a:lnTo>
                <a:lnTo>
                  <a:pt x="0" y="18911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80076" y="9971751"/>
            <a:ext cx="1848436" cy="748616"/>
          </a:xfrm>
          <a:custGeom>
            <a:avLst/>
            <a:gdLst/>
            <a:ahLst/>
            <a:cxnLst/>
            <a:rect l="l" t="t" r="r" b="b"/>
            <a:pathLst>
              <a:path w="1681458" h="680990">
                <a:moveTo>
                  <a:pt x="0" y="0"/>
                </a:moveTo>
                <a:lnTo>
                  <a:pt x="1681458" y="0"/>
                </a:lnTo>
                <a:lnTo>
                  <a:pt x="1681458" y="680990"/>
                </a:lnTo>
                <a:lnTo>
                  <a:pt x="0" y="6809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0856" y="9949472"/>
            <a:ext cx="2893848" cy="698616"/>
          </a:xfrm>
          <a:custGeom>
            <a:avLst/>
            <a:gdLst/>
            <a:ahLst/>
            <a:cxnLst/>
            <a:rect l="l" t="t" r="r" b="b"/>
            <a:pathLst>
              <a:path w="2632433" h="635507">
                <a:moveTo>
                  <a:pt x="0" y="0"/>
                </a:moveTo>
                <a:lnTo>
                  <a:pt x="2632433" y="0"/>
                </a:lnTo>
                <a:lnTo>
                  <a:pt x="2632433" y="635508"/>
                </a:lnTo>
                <a:lnTo>
                  <a:pt x="0" y="6355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99098" y="9693193"/>
            <a:ext cx="2685749" cy="1312085"/>
          </a:xfrm>
          <a:custGeom>
            <a:avLst/>
            <a:gdLst/>
            <a:ahLst/>
            <a:cxnLst/>
            <a:rect l="l" t="t" r="r" b="b"/>
            <a:pathLst>
              <a:path w="2443132" h="1193558">
                <a:moveTo>
                  <a:pt x="0" y="0"/>
                </a:moveTo>
                <a:lnTo>
                  <a:pt x="2443132" y="0"/>
                </a:lnTo>
                <a:lnTo>
                  <a:pt x="2443132" y="1193558"/>
                </a:lnTo>
                <a:lnTo>
                  <a:pt x="0" y="11935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C02D1F8A-05B7-4E52-8901-4657D8DAA1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87" y="8953416"/>
            <a:ext cx="3346948" cy="280573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5A2595F-6C29-434A-B3E1-BFF4CEEC7C39}"/>
              </a:ext>
            </a:extLst>
          </p:cNvPr>
          <p:cNvSpPr txBox="1">
            <a:spLocks/>
          </p:cNvSpPr>
          <p:nvPr/>
        </p:nvSpPr>
        <p:spPr>
          <a:xfrm>
            <a:off x="1289050" y="5022931"/>
            <a:ext cx="18275082" cy="12634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0">
              <a:defRPr sz="2450" b="0" i="0">
                <a:solidFill>
                  <a:srgbClr val="0055A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800" spc="-10" dirty="0"/>
              <a:t>Prepájanie sa a ponuka komplexnej podpory sieti škôl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EDC0FAA-89EA-48B8-9A34-072496A4E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Občiansky sektor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53589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5A2595F-6C29-434A-B3E1-BFF4CEEC7C39}"/>
              </a:ext>
            </a:extLst>
          </p:cNvPr>
          <p:cNvSpPr txBox="1">
            <a:spLocks/>
          </p:cNvSpPr>
          <p:nvPr/>
        </p:nvSpPr>
        <p:spPr>
          <a:xfrm>
            <a:off x="654159" y="4435475"/>
            <a:ext cx="18795782" cy="42309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0">
              <a:defRPr sz="2450" b="0" i="0">
                <a:solidFill>
                  <a:srgbClr val="0055A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800" spc="-10" dirty="0" err="1"/>
              <a:t>Dizajnovať</a:t>
            </a:r>
            <a:r>
              <a:rPr lang="sk-SK" sz="4800" spc="-10" dirty="0"/>
              <a:t> programy/aktivity v súlade so štátnym vzdelávacím programom (a tak uľahčiť školám implementáciu) – design </a:t>
            </a:r>
            <a:r>
              <a:rPr lang="sk-SK" sz="4800" spc="-10" dirty="0" err="1"/>
              <a:t>thinking</a:t>
            </a:r>
            <a:endParaRPr lang="sk-SK" sz="4800" spc="-10" dirty="0"/>
          </a:p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endParaRPr lang="sk-SK" sz="4800" spc="-10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EDC0FAA-89EA-48B8-9A34-072496A4E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Občiansky sektor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21910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5A2595F-6C29-434A-B3E1-BFF4CEEC7C39}"/>
              </a:ext>
            </a:extLst>
          </p:cNvPr>
          <p:cNvSpPr txBox="1">
            <a:spLocks/>
          </p:cNvSpPr>
          <p:nvPr/>
        </p:nvSpPr>
        <p:spPr>
          <a:xfrm>
            <a:off x="1149568" y="4283075"/>
            <a:ext cx="18275082" cy="27408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0">
              <a:defRPr sz="2450" b="0" i="0">
                <a:solidFill>
                  <a:srgbClr val="0055A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800" spc="-10" dirty="0"/>
              <a:t>Zamerať sa na dopĺňanie tém, kde má štát najväčšie nedostatky a prinášanie inovatívnych riešení – v súlade s potrebami škôl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EDC0FAA-89EA-48B8-9A34-072496A4E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Občiansky sektor</a:t>
            </a:r>
            <a:endParaRPr spc="-10" dirty="0"/>
          </a:p>
        </p:txBody>
      </p:sp>
    </p:spTree>
    <p:extLst>
      <p:ext uri="{BB962C8B-B14F-4D97-AF65-F5344CB8AC3E}">
        <p14:creationId xmlns:p14="http://schemas.microsoft.com/office/powerpoint/2010/main" val="186146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050" y="4420006"/>
            <a:ext cx="17408689" cy="2035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13200" spc="-10" dirty="0"/>
              <a:t>Školy</a:t>
            </a:r>
            <a:endParaRPr sz="132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1143" y="6483027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8442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49568" y="3186630"/>
            <a:ext cx="17665482" cy="22994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000" spc="-10" dirty="0"/>
              <a:t>Otvoriť si sprievodné dokumenty na </a:t>
            </a:r>
            <a:r>
              <a:rPr lang="sk-SK" sz="4000" spc="-1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www.vzdelavanie21.sk</a:t>
            </a:r>
            <a:r>
              <a:rPr lang="sk-SK" sz="4000" spc="-10" dirty="0"/>
              <a:t> </a:t>
            </a:r>
          </a:p>
          <a:p>
            <a:pPr marL="836295" lvl="1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000" spc="-10" dirty="0">
                <a:solidFill>
                  <a:srgbClr val="0055A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Sprievodca pre kultúru a étos školy</a:t>
            </a:r>
            <a:r>
              <a:rPr lang="sk-SK" sz="4000" spc="-10" dirty="0">
                <a:solidFill>
                  <a:srgbClr val="0055A1"/>
                </a:solidFill>
                <a:latin typeface="Arial"/>
                <a:cs typeface="Arial"/>
              </a:rPr>
              <a:t>, </a:t>
            </a:r>
            <a:r>
              <a:rPr lang="sk-SK" sz="4000" spc="-10" dirty="0">
                <a:solidFill>
                  <a:srgbClr val="0055A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Sprievodca koncepčnými zmenami</a:t>
            </a:r>
            <a:endParaRPr lang="sk-SK" sz="4000" spc="-10" dirty="0">
              <a:solidFill>
                <a:srgbClr val="0055A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Školy</a:t>
            </a:r>
            <a:endParaRPr spc="-10" dirty="0"/>
          </a:p>
        </p:txBody>
      </p:sp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B3D005F-C5F4-4D4C-9278-D29946E2C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244" y="5649978"/>
            <a:ext cx="5306165" cy="530616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D5554AA4-12D3-45A9-88A6-95FE5719F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0250" y="5649978"/>
            <a:ext cx="5306165" cy="52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219309" y="4435475"/>
            <a:ext cx="17665482" cy="38807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9095" indent="-366395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buFontTx/>
              <a:buChar char="●"/>
              <a:tabLst>
                <a:tab pos="379095" algn="l"/>
              </a:tabLst>
            </a:pPr>
            <a:r>
              <a:rPr lang="sk-SK" sz="4400" spc="-10" dirty="0"/>
              <a:t>Využívať pedagogické a didaktické metódy, ktoré vedú k spolupráci s externým prostredím a prepájajú školu s jej okolím/komunitou</a:t>
            </a:r>
          </a:p>
          <a:p>
            <a:pPr marL="12700">
              <a:lnSpc>
                <a:spcPct val="200000"/>
              </a:lnSpc>
              <a:spcBef>
                <a:spcPts val="120"/>
              </a:spcBef>
              <a:buClr>
                <a:srgbClr val="ED1D24"/>
              </a:buClr>
              <a:tabLst>
                <a:tab pos="379095" algn="l"/>
              </a:tabLst>
            </a:pPr>
            <a:endParaRPr lang="sk-SK" sz="4400"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9568" y="1620196"/>
            <a:ext cx="14693682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pc="-10" dirty="0"/>
              <a:t>Školy</a:t>
            </a:r>
            <a:endParaRPr spc="-10" dirty="0"/>
          </a:p>
        </p:txBody>
      </p:sp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2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050" y="4420006"/>
            <a:ext cx="17408689" cy="2035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13200" spc="-10" dirty="0"/>
              <a:t>Všetci</a:t>
            </a:r>
            <a:endParaRPr sz="132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1143" y="6483027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129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7705" y="1678353"/>
            <a:ext cx="17408689" cy="61055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13200" spc="-10" dirty="0"/>
              <a:t>Dostaňme vzdelávanie do hlavného prúdu.</a:t>
            </a:r>
            <a:endParaRPr sz="132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0892" y="8163583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5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7705" y="3520467"/>
            <a:ext cx="17408689" cy="40741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sk-SK" sz="13200" spc="-10" dirty="0" err="1"/>
              <a:t>Make</a:t>
            </a:r>
            <a:r>
              <a:rPr lang="sk-SK" sz="13200" spc="-10" dirty="0"/>
              <a:t> </a:t>
            </a:r>
            <a:r>
              <a:rPr lang="sk-SK" sz="13200" spc="-10" dirty="0" err="1"/>
              <a:t>Education</a:t>
            </a:r>
            <a:r>
              <a:rPr lang="sk-SK" sz="13200" spc="-10" dirty="0"/>
              <a:t> Great </a:t>
            </a:r>
            <a:r>
              <a:rPr lang="sk-SK" sz="13200" spc="-10" dirty="0" err="1"/>
              <a:t>Again</a:t>
            </a:r>
            <a:r>
              <a:rPr lang="sk-SK" sz="13200" spc="-10" dirty="0"/>
              <a:t>!</a:t>
            </a:r>
            <a:endParaRPr sz="13200" dirty="0"/>
          </a:p>
        </p:txBody>
      </p:sp>
      <p:sp>
        <p:nvSpPr>
          <p:cNvPr id="3" name="object 3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2989" y="649195"/>
            <a:ext cx="1174750" cy="118745"/>
          </a:xfrm>
          <a:custGeom>
            <a:avLst/>
            <a:gdLst/>
            <a:ahLst/>
            <a:cxnLst/>
            <a:rect l="l" t="t" r="r" b="b"/>
            <a:pathLst>
              <a:path w="1174750" h="118745">
                <a:moveTo>
                  <a:pt x="19004" y="1465"/>
                </a:moveTo>
                <a:lnTo>
                  <a:pt x="0" y="1465"/>
                </a:lnTo>
                <a:lnTo>
                  <a:pt x="0" y="116352"/>
                </a:lnTo>
                <a:lnTo>
                  <a:pt x="17538" y="116352"/>
                </a:lnTo>
                <a:lnTo>
                  <a:pt x="17538" y="41077"/>
                </a:lnTo>
                <a:lnTo>
                  <a:pt x="38526" y="41077"/>
                </a:lnTo>
                <a:lnTo>
                  <a:pt x="19004" y="1465"/>
                </a:lnTo>
                <a:close/>
              </a:path>
              <a:path w="1174750" h="118745">
                <a:moveTo>
                  <a:pt x="38526" y="41077"/>
                </a:moveTo>
                <a:lnTo>
                  <a:pt x="17538" y="41077"/>
                </a:lnTo>
                <a:lnTo>
                  <a:pt x="55977" y="116352"/>
                </a:lnTo>
                <a:lnTo>
                  <a:pt x="71620" y="116352"/>
                </a:lnTo>
                <a:lnTo>
                  <a:pt x="83492" y="93400"/>
                </a:lnTo>
                <a:lnTo>
                  <a:pt x="64312" y="93400"/>
                </a:lnTo>
                <a:lnTo>
                  <a:pt x="38526" y="41077"/>
                </a:lnTo>
                <a:close/>
              </a:path>
              <a:path w="1174750" h="118745">
                <a:moveTo>
                  <a:pt x="128770" y="39768"/>
                </a:moveTo>
                <a:lnTo>
                  <a:pt x="111232" y="39768"/>
                </a:lnTo>
                <a:lnTo>
                  <a:pt x="111232" y="116352"/>
                </a:lnTo>
                <a:lnTo>
                  <a:pt x="128770" y="116352"/>
                </a:lnTo>
                <a:lnTo>
                  <a:pt x="128770" y="39768"/>
                </a:lnTo>
                <a:close/>
              </a:path>
              <a:path w="1174750" h="118745">
                <a:moveTo>
                  <a:pt x="128770" y="1465"/>
                </a:moveTo>
                <a:lnTo>
                  <a:pt x="111232" y="1465"/>
                </a:lnTo>
                <a:lnTo>
                  <a:pt x="64312" y="93400"/>
                </a:lnTo>
                <a:lnTo>
                  <a:pt x="83492" y="93400"/>
                </a:lnTo>
                <a:lnTo>
                  <a:pt x="111232" y="39768"/>
                </a:lnTo>
                <a:lnTo>
                  <a:pt x="128770" y="39768"/>
                </a:lnTo>
                <a:lnTo>
                  <a:pt x="128770" y="1465"/>
                </a:lnTo>
                <a:close/>
              </a:path>
              <a:path w="1174750" h="118745">
                <a:moveTo>
                  <a:pt x="177010" y="1465"/>
                </a:moveTo>
                <a:lnTo>
                  <a:pt x="159471" y="1465"/>
                </a:lnTo>
                <a:lnTo>
                  <a:pt x="159471" y="116352"/>
                </a:lnTo>
                <a:lnTo>
                  <a:pt x="177010" y="116352"/>
                </a:lnTo>
                <a:lnTo>
                  <a:pt x="177010" y="1465"/>
                </a:lnTo>
                <a:close/>
              </a:path>
              <a:path w="1174750" h="118745">
                <a:moveTo>
                  <a:pt x="222024" y="1465"/>
                </a:moveTo>
                <a:lnTo>
                  <a:pt x="207700" y="1465"/>
                </a:lnTo>
                <a:lnTo>
                  <a:pt x="207700" y="116352"/>
                </a:lnTo>
                <a:lnTo>
                  <a:pt x="225239" y="116352"/>
                </a:lnTo>
                <a:lnTo>
                  <a:pt x="225239" y="30836"/>
                </a:lnTo>
                <a:lnTo>
                  <a:pt x="250142" y="30836"/>
                </a:lnTo>
                <a:lnTo>
                  <a:pt x="222024" y="1465"/>
                </a:lnTo>
                <a:close/>
              </a:path>
              <a:path w="1174750" h="118745">
                <a:moveTo>
                  <a:pt x="250142" y="30836"/>
                </a:moveTo>
                <a:lnTo>
                  <a:pt x="225239" y="30836"/>
                </a:lnTo>
                <a:lnTo>
                  <a:pt x="307383" y="116352"/>
                </a:lnTo>
                <a:lnTo>
                  <a:pt x="321550" y="116352"/>
                </a:lnTo>
                <a:lnTo>
                  <a:pt x="321550" y="87117"/>
                </a:lnTo>
                <a:lnTo>
                  <a:pt x="304022" y="87117"/>
                </a:lnTo>
                <a:lnTo>
                  <a:pt x="250142" y="30836"/>
                </a:lnTo>
                <a:close/>
              </a:path>
              <a:path w="1174750" h="118745">
                <a:moveTo>
                  <a:pt x="321550" y="1465"/>
                </a:moveTo>
                <a:lnTo>
                  <a:pt x="304022" y="1465"/>
                </a:lnTo>
                <a:lnTo>
                  <a:pt x="304022" y="87117"/>
                </a:lnTo>
                <a:lnTo>
                  <a:pt x="321550" y="87117"/>
                </a:lnTo>
                <a:lnTo>
                  <a:pt x="321550" y="1465"/>
                </a:lnTo>
                <a:close/>
              </a:path>
              <a:path w="1174750" h="118745">
                <a:moveTo>
                  <a:pt x="369779" y="1465"/>
                </a:moveTo>
                <a:lnTo>
                  <a:pt x="352240" y="1465"/>
                </a:lnTo>
                <a:lnTo>
                  <a:pt x="352240" y="116352"/>
                </a:lnTo>
                <a:lnTo>
                  <a:pt x="369779" y="116352"/>
                </a:lnTo>
                <a:lnTo>
                  <a:pt x="369779" y="1465"/>
                </a:lnTo>
                <a:close/>
              </a:path>
              <a:path w="1174750" h="118745">
                <a:moveTo>
                  <a:pt x="398584" y="89463"/>
                </a:moveTo>
                <a:lnTo>
                  <a:pt x="398584" y="109483"/>
                </a:lnTo>
                <a:lnTo>
                  <a:pt x="403267" y="112907"/>
                </a:lnTo>
                <a:lnTo>
                  <a:pt x="409102" y="115745"/>
                </a:lnTo>
                <a:lnTo>
                  <a:pt x="415927" y="117679"/>
                </a:lnTo>
                <a:lnTo>
                  <a:pt x="423578" y="118394"/>
                </a:lnTo>
                <a:lnTo>
                  <a:pt x="437453" y="116095"/>
                </a:lnTo>
                <a:lnTo>
                  <a:pt x="449211" y="109483"/>
                </a:lnTo>
                <a:lnTo>
                  <a:pt x="455269" y="101724"/>
                </a:lnTo>
                <a:lnTo>
                  <a:pt x="424154" y="101724"/>
                </a:lnTo>
                <a:lnTo>
                  <a:pt x="416994" y="100630"/>
                </a:lnTo>
                <a:lnTo>
                  <a:pt x="409834" y="97784"/>
                </a:lnTo>
                <a:lnTo>
                  <a:pt x="403441" y="93844"/>
                </a:lnTo>
                <a:lnTo>
                  <a:pt x="398584" y="89463"/>
                </a:lnTo>
                <a:close/>
              </a:path>
              <a:path w="1174750" h="118745">
                <a:moveTo>
                  <a:pt x="439065" y="0"/>
                </a:moveTo>
                <a:lnTo>
                  <a:pt x="428248" y="0"/>
                </a:lnTo>
                <a:lnTo>
                  <a:pt x="415967" y="2260"/>
                </a:lnTo>
                <a:lnTo>
                  <a:pt x="405190" y="8768"/>
                </a:lnTo>
                <a:lnTo>
                  <a:pt x="397537" y="19114"/>
                </a:lnTo>
                <a:lnTo>
                  <a:pt x="394626" y="32889"/>
                </a:lnTo>
                <a:lnTo>
                  <a:pt x="402118" y="53045"/>
                </a:lnTo>
                <a:lnTo>
                  <a:pt x="418671" y="64716"/>
                </a:lnTo>
                <a:lnTo>
                  <a:pt x="435081" y="73461"/>
                </a:lnTo>
                <a:lnTo>
                  <a:pt x="442572" y="85065"/>
                </a:lnTo>
                <a:lnTo>
                  <a:pt x="442572" y="95588"/>
                </a:lnTo>
                <a:lnTo>
                  <a:pt x="434824" y="101724"/>
                </a:lnTo>
                <a:lnTo>
                  <a:pt x="455269" y="101724"/>
                </a:lnTo>
                <a:lnTo>
                  <a:pt x="457589" y="98723"/>
                </a:lnTo>
                <a:lnTo>
                  <a:pt x="460698" y="84332"/>
                </a:lnTo>
                <a:lnTo>
                  <a:pt x="453139" y="64716"/>
                </a:lnTo>
                <a:lnTo>
                  <a:pt x="436510" y="53426"/>
                </a:lnTo>
                <a:lnTo>
                  <a:pt x="419881" y="44544"/>
                </a:lnTo>
                <a:lnTo>
                  <a:pt x="412322" y="32156"/>
                </a:lnTo>
                <a:lnTo>
                  <a:pt x="412322" y="22805"/>
                </a:lnTo>
                <a:lnTo>
                  <a:pt x="418605" y="16229"/>
                </a:lnTo>
                <a:lnTo>
                  <a:pt x="451776" y="16229"/>
                </a:lnTo>
                <a:lnTo>
                  <a:pt x="451776" y="7895"/>
                </a:lnTo>
                <a:lnTo>
                  <a:pt x="447253" y="3947"/>
                </a:lnTo>
                <a:lnTo>
                  <a:pt x="439065" y="0"/>
                </a:lnTo>
                <a:close/>
              </a:path>
              <a:path w="1174750" h="118745">
                <a:moveTo>
                  <a:pt x="451776" y="16229"/>
                </a:moveTo>
                <a:lnTo>
                  <a:pt x="428395" y="16229"/>
                </a:lnTo>
                <a:lnTo>
                  <a:pt x="435913" y="17579"/>
                </a:lnTo>
                <a:lnTo>
                  <a:pt x="442500" y="20999"/>
                </a:lnTo>
                <a:lnTo>
                  <a:pt x="447880" y="25541"/>
                </a:lnTo>
                <a:lnTo>
                  <a:pt x="451776" y="30260"/>
                </a:lnTo>
                <a:lnTo>
                  <a:pt x="451776" y="16229"/>
                </a:lnTo>
                <a:close/>
              </a:path>
              <a:path w="1174750" h="118745">
                <a:moveTo>
                  <a:pt x="525889" y="17831"/>
                </a:moveTo>
                <a:lnTo>
                  <a:pt x="508351" y="17831"/>
                </a:lnTo>
                <a:lnTo>
                  <a:pt x="508351" y="116352"/>
                </a:lnTo>
                <a:lnTo>
                  <a:pt x="525889" y="116352"/>
                </a:lnTo>
                <a:lnTo>
                  <a:pt x="525889" y="17831"/>
                </a:lnTo>
                <a:close/>
              </a:path>
              <a:path w="1174750" h="118745">
                <a:moveTo>
                  <a:pt x="563312" y="1465"/>
                </a:moveTo>
                <a:lnTo>
                  <a:pt x="470928" y="1465"/>
                </a:lnTo>
                <a:lnTo>
                  <a:pt x="470928" y="17831"/>
                </a:lnTo>
                <a:lnTo>
                  <a:pt x="563312" y="17831"/>
                </a:lnTo>
                <a:lnTo>
                  <a:pt x="563312" y="1465"/>
                </a:lnTo>
                <a:close/>
              </a:path>
              <a:path w="1174750" h="118745">
                <a:moveTo>
                  <a:pt x="635205" y="1465"/>
                </a:moveTo>
                <a:lnTo>
                  <a:pt x="581573" y="1465"/>
                </a:lnTo>
                <a:lnTo>
                  <a:pt x="581573" y="116352"/>
                </a:lnTo>
                <a:lnTo>
                  <a:pt x="635205" y="116352"/>
                </a:lnTo>
                <a:lnTo>
                  <a:pt x="635205" y="100122"/>
                </a:lnTo>
                <a:lnTo>
                  <a:pt x="599102" y="100122"/>
                </a:lnTo>
                <a:lnTo>
                  <a:pt x="599102" y="66950"/>
                </a:lnTo>
                <a:lnTo>
                  <a:pt x="624693" y="66950"/>
                </a:lnTo>
                <a:lnTo>
                  <a:pt x="624693" y="50720"/>
                </a:lnTo>
                <a:lnTo>
                  <a:pt x="599102" y="50720"/>
                </a:lnTo>
                <a:lnTo>
                  <a:pt x="599102" y="17831"/>
                </a:lnTo>
                <a:lnTo>
                  <a:pt x="635205" y="17831"/>
                </a:lnTo>
                <a:lnTo>
                  <a:pt x="635205" y="1465"/>
                </a:lnTo>
                <a:close/>
              </a:path>
              <a:path w="1174750" h="118745">
                <a:moveTo>
                  <a:pt x="684607" y="1465"/>
                </a:moveTo>
                <a:lnTo>
                  <a:pt x="660503" y="1465"/>
                </a:lnTo>
                <a:lnTo>
                  <a:pt x="660503" y="116352"/>
                </a:lnTo>
                <a:lnTo>
                  <a:pt x="678031" y="116352"/>
                </a:lnTo>
                <a:lnTo>
                  <a:pt x="678031" y="73233"/>
                </a:lnTo>
                <a:lnTo>
                  <a:pt x="687539" y="73233"/>
                </a:lnTo>
                <a:lnTo>
                  <a:pt x="690889" y="72940"/>
                </a:lnTo>
                <a:lnTo>
                  <a:pt x="694114" y="72500"/>
                </a:lnTo>
                <a:lnTo>
                  <a:pt x="717526" y="72500"/>
                </a:lnTo>
                <a:lnTo>
                  <a:pt x="711946" y="66364"/>
                </a:lnTo>
                <a:lnTo>
                  <a:pt x="718758" y="61158"/>
                </a:lnTo>
                <a:lnTo>
                  <a:pt x="721878" y="57160"/>
                </a:lnTo>
                <a:lnTo>
                  <a:pt x="678031" y="57160"/>
                </a:lnTo>
                <a:lnTo>
                  <a:pt x="678031" y="17831"/>
                </a:lnTo>
                <a:lnTo>
                  <a:pt x="722587" y="17831"/>
                </a:lnTo>
                <a:lnTo>
                  <a:pt x="716382" y="9998"/>
                </a:lnTo>
                <a:lnTo>
                  <a:pt x="702599" y="3546"/>
                </a:lnTo>
                <a:lnTo>
                  <a:pt x="684607" y="1465"/>
                </a:lnTo>
                <a:close/>
              </a:path>
              <a:path w="1174750" h="118745">
                <a:moveTo>
                  <a:pt x="717526" y="72500"/>
                </a:moveTo>
                <a:lnTo>
                  <a:pt x="694114" y="72500"/>
                </a:lnTo>
                <a:lnTo>
                  <a:pt x="732700" y="116352"/>
                </a:lnTo>
                <a:lnTo>
                  <a:pt x="757401" y="116352"/>
                </a:lnTo>
                <a:lnTo>
                  <a:pt x="717526" y="72500"/>
                </a:lnTo>
                <a:close/>
              </a:path>
              <a:path w="1174750" h="118745">
                <a:moveTo>
                  <a:pt x="722587" y="17831"/>
                </a:moveTo>
                <a:lnTo>
                  <a:pt x="685193" y="17831"/>
                </a:lnTo>
                <a:lnTo>
                  <a:pt x="695338" y="18952"/>
                </a:lnTo>
                <a:lnTo>
                  <a:pt x="702975" y="22416"/>
                </a:lnTo>
                <a:lnTo>
                  <a:pt x="707790" y="28376"/>
                </a:lnTo>
                <a:lnTo>
                  <a:pt x="709465" y="36983"/>
                </a:lnTo>
                <a:lnTo>
                  <a:pt x="707742" y="45993"/>
                </a:lnTo>
                <a:lnTo>
                  <a:pt x="702811" y="52278"/>
                </a:lnTo>
                <a:lnTo>
                  <a:pt x="695029" y="55960"/>
                </a:lnTo>
                <a:lnTo>
                  <a:pt x="684754" y="57160"/>
                </a:lnTo>
                <a:lnTo>
                  <a:pt x="721878" y="57160"/>
                </a:lnTo>
                <a:lnTo>
                  <a:pt x="723911" y="54557"/>
                </a:lnTo>
                <a:lnTo>
                  <a:pt x="727173" y="46587"/>
                </a:lnTo>
                <a:lnTo>
                  <a:pt x="728312" y="37276"/>
                </a:lnTo>
                <a:lnTo>
                  <a:pt x="725204" y="21136"/>
                </a:lnTo>
                <a:lnTo>
                  <a:pt x="722587" y="17831"/>
                </a:lnTo>
                <a:close/>
              </a:path>
              <a:path w="1174750" h="118745">
                <a:moveTo>
                  <a:pt x="768657" y="89463"/>
                </a:moveTo>
                <a:lnTo>
                  <a:pt x="768657" y="109483"/>
                </a:lnTo>
                <a:lnTo>
                  <a:pt x="773345" y="112907"/>
                </a:lnTo>
                <a:lnTo>
                  <a:pt x="779183" y="115745"/>
                </a:lnTo>
                <a:lnTo>
                  <a:pt x="786005" y="117679"/>
                </a:lnTo>
                <a:lnTo>
                  <a:pt x="793651" y="118394"/>
                </a:lnTo>
                <a:lnTo>
                  <a:pt x="807526" y="116095"/>
                </a:lnTo>
                <a:lnTo>
                  <a:pt x="819283" y="109483"/>
                </a:lnTo>
                <a:lnTo>
                  <a:pt x="825342" y="101724"/>
                </a:lnTo>
                <a:lnTo>
                  <a:pt x="794227" y="101724"/>
                </a:lnTo>
                <a:lnTo>
                  <a:pt x="787068" y="100630"/>
                </a:lnTo>
                <a:lnTo>
                  <a:pt x="779910" y="97784"/>
                </a:lnTo>
                <a:lnTo>
                  <a:pt x="773518" y="93844"/>
                </a:lnTo>
                <a:lnTo>
                  <a:pt x="768657" y="89463"/>
                </a:lnTo>
                <a:close/>
              </a:path>
              <a:path w="1174750" h="118745">
                <a:moveTo>
                  <a:pt x="809137" y="0"/>
                </a:moveTo>
                <a:lnTo>
                  <a:pt x="798321" y="0"/>
                </a:lnTo>
                <a:lnTo>
                  <a:pt x="786045" y="2260"/>
                </a:lnTo>
                <a:lnTo>
                  <a:pt x="775272" y="8768"/>
                </a:lnTo>
                <a:lnTo>
                  <a:pt x="767620" y="19114"/>
                </a:lnTo>
                <a:lnTo>
                  <a:pt x="764709" y="32889"/>
                </a:lnTo>
                <a:lnTo>
                  <a:pt x="772199" y="53045"/>
                </a:lnTo>
                <a:lnTo>
                  <a:pt x="788749" y="64716"/>
                </a:lnTo>
                <a:lnTo>
                  <a:pt x="805155" y="73461"/>
                </a:lnTo>
                <a:lnTo>
                  <a:pt x="812645" y="85065"/>
                </a:lnTo>
                <a:lnTo>
                  <a:pt x="812645" y="95588"/>
                </a:lnTo>
                <a:lnTo>
                  <a:pt x="804907" y="101724"/>
                </a:lnTo>
                <a:lnTo>
                  <a:pt x="825342" y="101724"/>
                </a:lnTo>
                <a:lnTo>
                  <a:pt x="827662" y="98723"/>
                </a:lnTo>
                <a:lnTo>
                  <a:pt x="830770" y="84332"/>
                </a:lnTo>
                <a:lnTo>
                  <a:pt x="823211" y="64716"/>
                </a:lnTo>
                <a:lnTo>
                  <a:pt x="806582" y="53426"/>
                </a:lnTo>
                <a:lnTo>
                  <a:pt x="789953" y="44544"/>
                </a:lnTo>
                <a:lnTo>
                  <a:pt x="782395" y="32156"/>
                </a:lnTo>
                <a:lnTo>
                  <a:pt x="782395" y="22805"/>
                </a:lnTo>
                <a:lnTo>
                  <a:pt x="788677" y="16229"/>
                </a:lnTo>
                <a:lnTo>
                  <a:pt x="821849" y="16229"/>
                </a:lnTo>
                <a:lnTo>
                  <a:pt x="821849" y="7895"/>
                </a:lnTo>
                <a:lnTo>
                  <a:pt x="817325" y="3947"/>
                </a:lnTo>
                <a:lnTo>
                  <a:pt x="809137" y="0"/>
                </a:lnTo>
                <a:close/>
              </a:path>
              <a:path w="1174750" h="118745">
                <a:moveTo>
                  <a:pt x="821849" y="16229"/>
                </a:moveTo>
                <a:lnTo>
                  <a:pt x="798467" y="16229"/>
                </a:lnTo>
                <a:lnTo>
                  <a:pt x="805986" y="17579"/>
                </a:lnTo>
                <a:lnTo>
                  <a:pt x="812573" y="20999"/>
                </a:lnTo>
                <a:lnTo>
                  <a:pt x="817953" y="25541"/>
                </a:lnTo>
                <a:lnTo>
                  <a:pt x="821849" y="30260"/>
                </a:lnTo>
                <a:lnTo>
                  <a:pt x="821849" y="16229"/>
                </a:lnTo>
                <a:close/>
              </a:path>
              <a:path w="1174750" h="118745">
                <a:moveTo>
                  <a:pt x="895962" y="17831"/>
                </a:moveTo>
                <a:lnTo>
                  <a:pt x="878423" y="17831"/>
                </a:lnTo>
                <a:lnTo>
                  <a:pt x="878423" y="116352"/>
                </a:lnTo>
                <a:lnTo>
                  <a:pt x="895962" y="116352"/>
                </a:lnTo>
                <a:lnTo>
                  <a:pt x="895962" y="17831"/>
                </a:lnTo>
                <a:close/>
              </a:path>
              <a:path w="1174750" h="118745">
                <a:moveTo>
                  <a:pt x="933385" y="1465"/>
                </a:moveTo>
                <a:lnTo>
                  <a:pt x="841000" y="1465"/>
                </a:lnTo>
                <a:lnTo>
                  <a:pt x="841000" y="17831"/>
                </a:lnTo>
                <a:lnTo>
                  <a:pt x="933385" y="17831"/>
                </a:lnTo>
                <a:lnTo>
                  <a:pt x="933385" y="1465"/>
                </a:lnTo>
                <a:close/>
              </a:path>
              <a:path w="1174750" h="118745">
                <a:moveTo>
                  <a:pt x="960996" y="1465"/>
                </a:moveTo>
                <a:lnTo>
                  <a:pt x="942149" y="1465"/>
                </a:lnTo>
                <a:lnTo>
                  <a:pt x="983655" y="116352"/>
                </a:lnTo>
                <a:lnTo>
                  <a:pt x="1002074" y="116352"/>
                </a:lnTo>
                <a:lnTo>
                  <a:pt x="1009902" y="96175"/>
                </a:lnTo>
                <a:lnTo>
                  <a:pt x="993446" y="96175"/>
                </a:lnTo>
                <a:lnTo>
                  <a:pt x="960996" y="1465"/>
                </a:lnTo>
                <a:close/>
              </a:path>
              <a:path w="1174750" h="118745">
                <a:moveTo>
                  <a:pt x="1046648" y="1465"/>
                </a:moveTo>
                <a:lnTo>
                  <a:pt x="1027801" y="1465"/>
                </a:lnTo>
                <a:lnTo>
                  <a:pt x="993446" y="96175"/>
                </a:lnTo>
                <a:lnTo>
                  <a:pt x="1009902" y="96175"/>
                </a:lnTo>
                <a:lnTo>
                  <a:pt x="1046648" y="1465"/>
                </a:lnTo>
                <a:close/>
              </a:path>
              <a:path w="1174750" h="118745">
                <a:moveTo>
                  <a:pt x="1115788" y="732"/>
                </a:moveTo>
                <a:lnTo>
                  <a:pt x="1089194" y="6645"/>
                </a:lnTo>
                <a:lnTo>
                  <a:pt x="1070892" y="21287"/>
                </a:lnTo>
                <a:lnTo>
                  <a:pt x="1060348" y="40342"/>
                </a:lnTo>
                <a:lnTo>
                  <a:pt x="1057025" y="59495"/>
                </a:lnTo>
                <a:lnTo>
                  <a:pt x="1060148" y="80184"/>
                </a:lnTo>
                <a:lnTo>
                  <a:pt x="1070506" y="99097"/>
                </a:lnTo>
                <a:lnTo>
                  <a:pt x="1088592" y="112971"/>
                </a:lnTo>
                <a:lnTo>
                  <a:pt x="1114897" y="118540"/>
                </a:lnTo>
                <a:lnTo>
                  <a:pt x="1139383" y="113470"/>
                </a:lnTo>
                <a:lnTo>
                  <a:pt x="1155461" y="102311"/>
                </a:lnTo>
                <a:lnTo>
                  <a:pt x="1115191" y="102311"/>
                </a:lnTo>
                <a:lnTo>
                  <a:pt x="1096505" y="98271"/>
                </a:lnTo>
                <a:lnTo>
                  <a:pt x="1084065" y="88191"/>
                </a:lnTo>
                <a:lnTo>
                  <a:pt x="1077214" y="74466"/>
                </a:lnTo>
                <a:lnTo>
                  <a:pt x="1075297" y="59495"/>
                </a:lnTo>
                <a:lnTo>
                  <a:pt x="1077388" y="45712"/>
                </a:lnTo>
                <a:lnTo>
                  <a:pt x="1084359" y="31919"/>
                </a:lnTo>
                <a:lnTo>
                  <a:pt x="1096913" y="21287"/>
                </a:lnTo>
                <a:lnTo>
                  <a:pt x="1115788" y="16962"/>
                </a:lnTo>
                <a:lnTo>
                  <a:pt x="1158093" y="16962"/>
                </a:lnTo>
                <a:lnTo>
                  <a:pt x="1157473" y="16063"/>
                </a:lnTo>
                <a:lnTo>
                  <a:pt x="1139083" y="4801"/>
                </a:lnTo>
                <a:lnTo>
                  <a:pt x="1115788" y="732"/>
                </a:lnTo>
                <a:close/>
              </a:path>
              <a:path w="1174750" h="118745">
                <a:moveTo>
                  <a:pt x="1158093" y="16962"/>
                </a:moveTo>
                <a:lnTo>
                  <a:pt x="1115788" y="16962"/>
                </a:lnTo>
                <a:lnTo>
                  <a:pt x="1132261" y="19899"/>
                </a:lnTo>
                <a:lnTo>
                  <a:pt x="1144902" y="28101"/>
                </a:lnTo>
                <a:lnTo>
                  <a:pt x="1153106" y="40964"/>
                </a:lnTo>
                <a:lnTo>
                  <a:pt x="1156268" y="57883"/>
                </a:lnTo>
                <a:lnTo>
                  <a:pt x="1153739" y="74466"/>
                </a:lnTo>
                <a:lnTo>
                  <a:pt x="1153649" y="75061"/>
                </a:lnTo>
                <a:lnTo>
                  <a:pt x="1145538" y="89088"/>
                </a:lnTo>
                <a:lnTo>
                  <a:pt x="1132523" y="98620"/>
                </a:lnTo>
                <a:lnTo>
                  <a:pt x="1115191" y="102311"/>
                </a:lnTo>
                <a:lnTo>
                  <a:pt x="1155461" y="102311"/>
                </a:lnTo>
                <a:lnTo>
                  <a:pt x="1158293" y="100345"/>
                </a:lnTo>
                <a:lnTo>
                  <a:pt x="1170376" y="80972"/>
                </a:lnTo>
                <a:lnTo>
                  <a:pt x="1174261" y="57883"/>
                </a:lnTo>
                <a:lnTo>
                  <a:pt x="1174383" y="57160"/>
                </a:lnTo>
                <a:lnTo>
                  <a:pt x="1169670" y="33767"/>
                </a:lnTo>
                <a:lnTo>
                  <a:pt x="1158093" y="16962"/>
                </a:lnTo>
                <a:close/>
              </a:path>
            </a:pathLst>
          </a:custGeom>
          <a:solidFill>
            <a:srgbClr val="005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7521290" y="816833"/>
            <a:ext cx="1891664" cy="575945"/>
            <a:chOff x="17521290" y="816833"/>
            <a:chExt cx="1891664" cy="575945"/>
          </a:xfrm>
        </p:grpSpPr>
        <p:sp>
          <p:nvSpPr>
            <p:cNvPr id="6" name="object 6"/>
            <p:cNvSpPr/>
            <p:nvPr/>
          </p:nvSpPr>
          <p:spPr>
            <a:xfrm>
              <a:off x="1752373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8658" y="816833"/>
              <a:ext cx="395605" cy="17780"/>
            </a:xfrm>
            <a:custGeom>
              <a:avLst/>
              <a:gdLst/>
              <a:ahLst/>
              <a:cxnLst/>
              <a:rect l="l" t="t" r="r" b="b"/>
              <a:pathLst>
                <a:path w="395605" h="17780">
                  <a:moveTo>
                    <a:pt x="395097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95097" y="17570"/>
                  </a:lnTo>
                  <a:lnTo>
                    <a:pt x="395097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313567" y="816833"/>
              <a:ext cx="376555" cy="17780"/>
            </a:xfrm>
            <a:custGeom>
              <a:avLst/>
              <a:gdLst/>
              <a:ahLst/>
              <a:cxnLst/>
              <a:rect l="l" t="t" r="r" b="b"/>
              <a:pathLst>
                <a:path w="376555" h="17780">
                  <a:moveTo>
                    <a:pt x="376470" y="0"/>
                  </a:moveTo>
                  <a:lnTo>
                    <a:pt x="0" y="0"/>
                  </a:lnTo>
                  <a:lnTo>
                    <a:pt x="0" y="17570"/>
                  </a:lnTo>
                  <a:lnTo>
                    <a:pt x="376470" y="17570"/>
                  </a:lnTo>
                  <a:lnTo>
                    <a:pt x="37647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1290" y="872935"/>
              <a:ext cx="1891539" cy="51962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7035220" y="650091"/>
            <a:ext cx="372745" cy="478155"/>
            <a:chOff x="17035220" y="650091"/>
            <a:chExt cx="372745" cy="478155"/>
          </a:xfrm>
        </p:grpSpPr>
        <p:sp>
          <p:nvSpPr>
            <p:cNvPr id="11" name="object 11"/>
            <p:cNvSpPr/>
            <p:nvPr/>
          </p:nvSpPr>
          <p:spPr>
            <a:xfrm>
              <a:off x="17035220" y="650091"/>
              <a:ext cx="372745" cy="478155"/>
            </a:xfrm>
            <a:custGeom>
              <a:avLst/>
              <a:gdLst/>
              <a:ahLst/>
              <a:cxnLst/>
              <a:rect l="l" t="t" r="r" b="b"/>
              <a:pathLst>
                <a:path w="372744" h="478155">
                  <a:moveTo>
                    <a:pt x="365194" y="0"/>
                  </a:moveTo>
                  <a:lnTo>
                    <a:pt x="0" y="0"/>
                  </a:lnTo>
                  <a:lnTo>
                    <a:pt x="0" y="284362"/>
                  </a:lnTo>
                  <a:lnTo>
                    <a:pt x="14553" y="326329"/>
                  </a:lnTo>
                  <a:lnTo>
                    <a:pt x="40856" y="369519"/>
                  </a:lnTo>
                  <a:lnTo>
                    <a:pt x="73247" y="405613"/>
                  </a:lnTo>
                  <a:lnTo>
                    <a:pt x="109168" y="435243"/>
                  </a:lnTo>
                  <a:lnTo>
                    <a:pt x="146060" y="459045"/>
                  </a:lnTo>
                  <a:lnTo>
                    <a:pt x="181367" y="477650"/>
                  </a:lnTo>
                  <a:lnTo>
                    <a:pt x="216681" y="459045"/>
                  </a:lnTo>
                  <a:lnTo>
                    <a:pt x="253579" y="435243"/>
                  </a:lnTo>
                  <a:lnTo>
                    <a:pt x="289504" y="405613"/>
                  </a:lnTo>
                  <a:lnTo>
                    <a:pt x="321897" y="369519"/>
                  </a:lnTo>
                  <a:lnTo>
                    <a:pt x="348201" y="326329"/>
                  </a:lnTo>
                  <a:lnTo>
                    <a:pt x="365860" y="275410"/>
                  </a:lnTo>
                  <a:lnTo>
                    <a:pt x="372314" y="216129"/>
                  </a:lnTo>
                  <a:lnTo>
                    <a:pt x="372203" y="129181"/>
                  </a:lnTo>
                  <a:lnTo>
                    <a:pt x="371424" y="77684"/>
                  </a:lnTo>
                  <a:lnTo>
                    <a:pt x="369310" y="41378"/>
                  </a:lnTo>
                  <a:lnTo>
                    <a:pt x="365194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00072" y="667363"/>
              <a:ext cx="233045" cy="276860"/>
            </a:xfrm>
            <a:custGeom>
              <a:avLst/>
              <a:gdLst/>
              <a:ahLst/>
              <a:cxnLst/>
              <a:rect l="l" t="t" r="r" b="b"/>
              <a:pathLst>
                <a:path w="233044" h="276859">
                  <a:moveTo>
                    <a:pt x="143911" y="0"/>
                  </a:moveTo>
                  <a:lnTo>
                    <a:pt x="124104" y="1289"/>
                  </a:lnTo>
                  <a:lnTo>
                    <a:pt x="116520" y="1528"/>
                  </a:lnTo>
                  <a:lnTo>
                    <a:pt x="107231" y="1337"/>
                  </a:lnTo>
                  <a:lnTo>
                    <a:pt x="89138" y="0"/>
                  </a:lnTo>
                  <a:lnTo>
                    <a:pt x="90638" y="6937"/>
                  </a:lnTo>
                  <a:lnTo>
                    <a:pt x="94011" y="24648"/>
                  </a:lnTo>
                  <a:lnTo>
                    <a:pt x="97571" y="48476"/>
                  </a:lnTo>
                  <a:lnTo>
                    <a:pt x="99630" y="73767"/>
                  </a:lnTo>
                  <a:lnTo>
                    <a:pt x="83572" y="73552"/>
                  </a:lnTo>
                  <a:lnTo>
                    <a:pt x="64778" y="72124"/>
                  </a:lnTo>
                  <a:lnTo>
                    <a:pt x="43706" y="68688"/>
                  </a:lnTo>
                  <a:lnTo>
                    <a:pt x="20816" y="62448"/>
                  </a:lnTo>
                  <a:lnTo>
                    <a:pt x="21637" y="80104"/>
                  </a:lnTo>
                  <a:lnTo>
                    <a:pt x="21789" y="91065"/>
                  </a:lnTo>
                  <a:lnTo>
                    <a:pt x="21668" y="106195"/>
                  </a:lnTo>
                  <a:lnTo>
                    <a:pt x="20816" y="119692"/>
                  </a:lnTo>
                  <a:lnTo>
                    <a:pt x="43747" y="113443"/>
                  </a:lnTo>
                  <a:lnTo>
                    <a:pt x="64848" y="110007"/>
                  </a:lnTo>
                  <a:lnTo>
                    <a:pt x="83661" y="108581"/>
                  </a:lnTo>
                  <a:lnTo>
                    <a:pt x="99724" y="108363"/>
                  </a:lnTo>
                  <a:lnTo>
                    <a:pt x="99724" y="159900"/>
                  </a:lnTo>
                  <a:lnTo>
                    <a:pt x="80362" y="160044"/>
                  </a:lnTo>
                  <a:lnTo>
                    <a:pt x="55740" y="159084"/>
                  </a:lnTo>
                  <a:lnTo>
                    <a:pt x="28178" y="155736"/>
                  </a:lnTo>
                  <a:lnTo>
                    <a:pt x="0" y="148717"/>
                  </a:lnTo>
                  <a:lnTo>
                    <a:pt x="821" y="166383"/>
                  </a:lnTo>
                  <a:lnTo>
                    <a:pt x="973" y="177355"/>
                  </a:lnTo>
                  <a:lnTo>
                    <a:pt x="852" y="192477"/>
                  </a:lnTo>
                  <a:lnTo>
                    <a:pt x="0" y="205972"/>
                  </a:lnTo>
                  <a:lnTo>
                    <a:pt x="26510" y="199390"/>
                  </a:lnTo>
                  <a:lnTo>
                    <a:pt x="53584" y="195977"/>
                  </a:lnTo>
                  <a:lnTo>
                    <a:pt x="78797" y="194745"/>
                  </a:lnTo>
                  <a:lnTo>
                    <a:pt x="99724" y="194706"/>
                  </a:lnTo>
                  <a:lnTo>
                    <a:pt x="99724" y="276755"/>
                  </a:lnTo>
                  <a:lnTo>
                    <a:pt x="133325" y="276755"/>
                  </a:lnTo>
                  <a:lnTo>
                    <a:pt x="133325" y="194706"/>
                  </a:lnTo>
                  <a:lnTo>
                    <a:pt x="154249" y="194745"/>
                  </a:lnTo>
                  <a:lnTo>
                    <a:pt x="179464" y="195977"/>
                  </a:lnTo>
                  <a:lnTo>
                    <a:pt x="206538" y="199390"/>
                  </a:lnTo>
                  <a:lnTo>
                    <a:pt x="233040" y="205972"/>
                  </a:lnTo>
                  <a:lnTo>
                    <a:pt x="232227" y="188320"/>
                  </a:lnTo>
                  <a:lnTo>
                    <a:pt x="232076" y="177355"/>
                  </a:lnTo>
                  <a:lnTo>
                    <a:pt x="232197" y="162224"/>
                  </a:lnTo>
                  <a:lnTo>
                    <a:pt x="233040" y="148717"/>
                  </a:lnTo>
                  <a:lnTo>
                    <a:pt x="204867" y="155736"/>
                  </a:lnTo>
                  <a:lnTo>
                    <a:pt x="177308" y="159084"/>
                  </a:lnTo>
                  <a:lnTo>
                    <a:pt x="152687" y="160044"/>
                  </a:lnTo>
                  <a:lnTo>
                    <a:pt x="133325" y="159900"/>
                  </a:lnTo>
                  <a:lnTo>
                    <a:pt x="133325" y="108363"/>
                  </a:lnTo>
                  <a:lnTo>
                    <a:pt x="149390" y="108581"/>
                  </a:lnTo>
                  <a:lnTo>
                    <a:pt x="168205" y="110007"/>
                  </a:lnTo>
                  <a:lnTo>
                    <a:pt x="189307" y="113443"/>
                  </a:lnTo>
                  <a:lnTo>
                    <a:pt x="212234" y="119692"/>
                  </a:lnTo>
                  <a:lnTo>
                    <a:pt x="211412" y="102036"/>
                  </a:lnTo>
                  <a:lnTo>
                    <a:pt x="211260" y="91065"/>
                  </a:lnTo>
                  <a:lnTo>
                    <a:pt x="211382" y="75951"/>
                  </a:lnTo>
                  <a:lnTo>
                    <a:pt x="212234" y="62448"/>
                  </a:lnTo>
                  <a:lnTo>
                    <a:pt x="189339" y="68688"/>
                  </a:lnTo>
                  <a:lnTo>
                    <a:pt x="168268" y="72124"/>
                  </a:lnTo>
                  <a:lnTo>
                    <a:pt x="149476" y="73552"/>
                  </a:lnTo>
                  <a:lnTo>
                    <a:pt x="133420" y="73767"/>
                  </a:lnTo>
                  <a:lnTo>
                    <a:pt x="134143" y="54261"/>
                  </a:lnTo>
                  <a:lnTo>
                    <a:pt x="135477" y="40076"/>
                  </a:lnTo>
                  <a:lnTo>
                    <a:pt x="138405" y="24293"/>
                  </a:lnTo>
                  <a:lnTo>
                    <a:pt x="143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061675" y="935245"/>
              <a:ext cx="307340" cy="193040"/>
            </a:xfrm>
            <a:custGeom>
              <a:avLst/>
              <a:gdLst/>
              <a:ahLst/>
              <a:cxnLst/>
              <a:rect l="l" t="t" r="r" b="b"/>
              <a:pathLst>
                <a:path w="307340" h="193040">
                  <a:moveTo>
                    <a:pt x="50119" y="28847"/>
                  </a:moveTo>
                  <a:lnTo>
                    <a:pt x="26301" y="29898"/>
                  </a:lnTo>
                  <a:lnTo>
                    <a:pt x="11962" y="37258"/>
                  </a:lnTo>
                  <a:lnTo>
                    <a:pt x="1344" y="57233"/>
                  </a:lnTo>
                  <a:lnTo>
                    <a:pt x="0" y="61365"/>
                  </a:lnTo>
                  <a:lnTo>
                    <a:pt x="18951" y="90245"/>
                  </a:lnTo>
                  <a:lnTo>
                    <a:pt x="50720" y="124121"/>
                  </a:lnTo>
                  <a:lnTo>
                    <a:pt x="85490" y="152078"/>
                  </a:lnTo>
                  <a:lnTo>
                    <a:pt x="120984" y="174682"/>
                  </a:lnTo>
                  <a:lnTo>
                    <a:pt x="154919" y="192499"/>
                  </a:lnTo>
                  <a:lnTo>
                    <a:pt x="190232" y="173894"/>
                  </a:lnTo>
                  <a:lnTo>
                    <a:pt x="227128" y="150093"/>
                  </a:lnTo>
                  <a:lnTo>
                    <a:pt x="263048" y="120462"/>
                  </a:lnTo>
                  <a:lnTo>
                    <a:pt x="295437" y="84368"/>
                  </a:lnTo>
                  <a:lnTo>
                    <a:pt x="307069" y="65266"/>
                  </a:lnTo>
                  <a:lnTo>
                    <a:pt x="305677" y="62490"/>
                  </a:lnTo>
                  <a:lnTo>
                    <a:pt x="299336" y="54856"/>
                  </a:lnTo>
                  <a:lnTo>
                    <a:pt x="94170" y="54856"/>
                  </a:lnTo>
                  <a:lnTo>
                    <a:pt x="91826" y="50792"/>
                  </a:lnTo>
                  <a:lnTo>
                    <a:pt x="84247" y="41852"/>
                  </a:lnTo>
                  <a:lnTo>
                    <a:pt x="70617" y="32911"/>
                  </a:lnTo>
                  <a:lnTo>
                    <a:pt x="50119" y="28847"/>
                  </a:lnTo>
                  <a:close/>
                </a:path>
                <a:path w="307340" h="193040">
                  <a:moveTo>
                    <a:pt x="154912" y="0"/>
                  </a:moveTo>
                  <a:lnTo>
                    <a:pt x="131717" y="857"/>
                  </a:lnTo>
                  <a:lnTo>
                    <a:pt x="117658" y="6857"/>
                  </a:lnTo>
                  <a:lnTo>
                    <a:pt x="107041" y="23142"/>
                  </a:lnTo>
                  <a:lnTo>
                    <a:pt x="94170" y="54856"/>
                  </a:lnTo>
                  <a:lnTo>
                    <a:pt x="215675" y="54856"/>
                  </a:lnTo>
                  <a:lnTo>
                    <a:pt x="211745" y="46285"/>
                  </a:lnTo>
                  <a:lnTo>
                    <a:pt x="200132" y="27428"/>
                  </a:lnTo>
                  <a:lnTo>
                    <a:pt x="181100" y="8571"/>
                  </a:lnTo>
                  <a:lnTo>
                    <a:pt x="154912" y="0"/>
                  </a:lnTo>
                  <a:close/>
                </a:path>
                <a:path w="307340" h="193040">
                  <a:moveTo>
                    <a:pt x="259726" y="28847"/>
                  </a:moveTo>
                  <a:lnTo>
                    <a:pt x="240885" y="29253"/>
                  </a:lnTo>
                  <a:lnTo>
                    <a:pt x="230016" y="32098"/>
                  </a:lnTo>
                  <a:lnTo>
                    <a:pt x="222989" y="39820"/>
                  </a:lnTo>
                  <a:lnTo>
                    <a:pt x="215675" y="54856"/>
                  </a:lnTo>
                  <a:lnTo>
                    <a:pt x="299336" y="54856"/>
                  </a:lnTo>
                  <a:lnTo>
                    <a:pt x="286464" y="39360"/>
                  </a:lnTo>
                  <a:lnTo>
                    <a:pt x="259726" y="28847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140892" y="8163583"/>
            <a:ext cx="5822315" cy="188595"/>
            <a:chOff x="7141143" y="6483027"/>
            <a:chExt cx="5822315" cy="188595"/>
          </a:xfrm>
        </p:grpSpPr>
        <p:sp>
          <p:nvSpPr>
            <p:cNvPr id="15" name="object 15"/>
            <p:cNvSpPr/>
            <p:nvPr/>
          </p:nvSpPr>
          <p:spPr>
            <a:xfrm>
              <a:off x="7141143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81744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0055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22355" y="6483027"/>
              <a:ext cx="1941195" cy="188595"/>
            </a:xfrm>
            <a:custGeom>
              <a:avLst/>
              <a:gdLst/>
              <a:ahLst/>
              <a:cxnLst/>
              <a:rect l="l" t="t" r="r" b="b"/>
              <a:pathLst>
                <a:path w="1941195" h="188595">
                  <a:moveTo>
                    <a:pt x="1940600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940600" y="188475"/>
                  </a:lnTo>
                  <a:lnTo>
                    <a:pt x="1940600" y="0"/>
                  </a:lnTo>
                  <a:close/>
                </a:path>
              </a:pathLst>
            </a:custGeom>
            <a:solidFill>
              <a:srgbClr val="ED1D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4">
            <a:extLst>
              <a:ext uri="{FF2B5EF4-FFF2-40B4-BE49-F238E27FC236}">
                <a16:creationId xmlns:a16="http://schemas.microsoft.com/office/drawing/2014/main" id="{F8005B16-47EB-4709-A2EF-DE84AC197212}"/>
              </a:ext>
            </a:extLst>
          </p:cNvPr>
          <p:cNvSpPr txBox="1"/>
          <p:nvPr/>
        </p:nvSpPr>
        <p:spPr>
          <a:xfrm>
            <a:off x="342103" y="10150475"/>
            <a:ext cx="6880861" cy="868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1000"/>
              </a:lnSpc>
              <a:spcBef>
                <a:spcPts val="95"/>
              </a:spcBef>
            </a:pPr>
            <a:r>
              <a:rPr lang="sk-SK" sz="2800" b="1" dirty="0">
                <a:solidFill>
                  <a:srgbClr val="0055A1"/>
                </a:solidFill>
                <a:latin typeface="Arial"/>
                <a:cs typeface="Arial"/>
              </a:rPr>
              <a:t>Arnold Kiss</a:t>
            </a:r>
          </a:p>
          <a:p>
            <a:pPr marL="12700" marR="5080" algn="l">
              <a:lnSpc>
                <a:spcPct val="101000"/>
              </a:lnSpc>
              <a:spcBef>
                <a:spcPts val="95"/>
              </a:spcBef>
            </a:pPr>
            <a:r>
              <a:rPr lang="sk-SK" sz="2800" dirty="0">
                <a:solidFill>
                  <a:srgbClr val="0055A1"/>
                </a:solidFill>
                <a:latin typeface="Arial"/>
                <a:cs typeface="Arial"/>
              </a:rPr>
              <a:t>arnold.kiss@minedu.sk</a:t>
            </a:r>
          </a:p>
        </p:txBody>
      </p:sp>
    </p:spTree>
    <p:extLst>
      <p:ext uri="{BB962C8B-B14F-4D97-AF65-F5344CB8AC3E}">
        <p14:creationId xmlns:p14="http://schemas.microsoft.com/office/powerpoint/2010/main" val="174136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312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9172" y="-300774"/>
            <a:ext cx="3797049" cy="11910898"/>
          </a:xfrm>
          <a:custGeom>
            <a:avLst/>
            <a:gdLst/>
            <a:ahLst/>
            <a:cxnLst/>
            <a:rect l="l" t="t" r="r" b="b"/>
            <a:pathLst>
              <a:path w="3454043" h="10834929">
                <a:moveTo>
                  <a:pt x="0" y="0"/>
                </a:moveTo>
                <a:lnTo>
                  <a:pt x="3454043" y="0"/>
                </a:lnTo>
                <a:lnTo>
                  <a:pt x="3454043" y="10834930"/>
                </a:lnTo>
                <a:lnTo>
                  <a:pt x="0" y="10834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30" r="-3435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175" y="4896562"/>
            <a:ext cx="1893366" cy="1893366"/>
            <a:chOff x="0" y="0"/>
            <a:chExt cx="2296438" cy="229643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96438" cy="2296438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12768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5845" tIns="55845" rIns="55845" bIns="55845" rtlCol="0" anchor="ctr"/>
              <a:lstStyle/>
              <a:p>
                <a:pPr algn="ctr" defTabSz="1005200" rtl="0">
                  <a:lnSpc>
                    <a:spcPts val="2062"/>
                  </a:lnSpc>
                </a:pPr>
                <a:endParaRPr sz="1979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20562302">
              <a:off x="181604" y="307167"/>
              <a:ext cx="1628279" cy="1628279"/>
            </a:xfrm>
            <a:custGeom>
              <a:avLst/>
              <a:gdLst/>
              <a:ahLst/>
              <a:cxnLst/>
              <a:rect l="l" t="t" r="r" b="b"/>
              <a:pathLst>
                <a:path w="1628280" h="1628280">
                  <a:moveTo>
                    <a:pt x="0" y="0"/>
                  </a:moveTo>
                  <a:lnTo>
                    <a:pt x="1628280" y="0"/>
                  </a:lnTo>
                  <a:lnTo>
                    <a:pt x="1628280" y="1628280"/>
                  </a:lnTo>
                  <a:lnTo>
                    <a:pt x="0" y="1628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34175" y="7481007"/>
            <a:ext cx="1893366" cy="1893366"/>
            <a:chOff x="0" y="0"/>
            <a:chExt cx="2296438" cy="229643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296438" cy="2296438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12768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5845" tIns="55845" rIns="55845" bIns="55845" rtlCol="0" anchor="ctr"/>
              <a:lstStyle/>
              <a:p>
                <a:pPr algn="ctr" defTabSz="1005200" rtl="0">
                  <a:lnSpc>
                    <a:spcPts val="2062"/>
                  </a:lnSpc>
                </a:pPr>
                <a:endParaRPr sz="1979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402604" y="220180"/>
              <a:ext cx="1491227" cy="1898552"/>
            </a:xfrm>
            <a:custGeom>
              <a:avLst/>
              <a:gdLst/>
              <a:ahLst/>
              <a:cxnLst/>
              <a:rect l="l" t="t" r="r" b="b"/>
              <a:pathLst>
                <a:path w="1491227" h="1898552">
                  <a:moveTo>
                    <a:pt x="0" y="0"/>
                  </a:moveTo>
                  <a:lnTo>
                    <a:pt x="1491226" y="0"/>
                  </a:lnTo>
                  <a:lnTo>
                    <a:pt x="1491226" y="1898552"/>
                  </a:lnTo>
                  <a:lnTo>
                    <a:pt x="0" y="189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34175" y="2309037"/>
            <a:ext cx="1893366" cy="1893366"/>
            <a:chOff x="0" y="0"/>
            <a:chExt cx="2296438" cy="229643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296438" cy="229643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1276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5845" tIns="55845" rIns="55845" bIns="55845" rtlCol="0" anchor="ctr"/>
              <a:lstStyle/>
              <a:p>
                <a:pPr algn="ctr" defTabSz="1005200" rtl="0">
                  <a:lnSpc>
                    <a:spcPts val="2062"/>
                  </a:lnSpc>
                </a:pPr>
                <a:endParaRPr sz="1979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539349" y="180363"/>
              <a:ext cx="1217739" cy="1935713"/>
            </a:xfrm>
            <a:custGeom>
              <a:avLst/>
              <a:gdLst/>
              <a:ahLst/>
              <a:cxnLst/>
              <a:rect l="l" t="t" r="r" b="b"/>
              <a:pathLst>
                <a:path w="1217739" h="1935713">
                  <a:moveTo>
                    <a:pt x="0" y="0"/>
                  </a:moveTo>
                  <a:lnTo>
                    <a:pt x="1217740" y="0"/>
                  </a:lnTo>
                  <a:lnTo>
                    <a:pt x="1217740" y="1935713"/>
                  </a:lnTo>
                  <a:lnTo>
                    <a:pt x="0" y="1935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370055" y="3388450"/>
            <a:ext cx="5120155" cy="697593"/>
            <a:chOff x="0" y="0"/>
            <a:chExt cx="1226700" cy="1671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26700" cy="167131"/>
            </a:xfrm>
            <a:custGeom>
              <a:avLst/>
              <a:gdLst/>
              <a:ahLst/>
              <a:cxnLst/>
              <a:rect l="l" t="t" r="r" b="b"/>
              <a:pathLst>
                <a:path w="1226700" h="167131">
                  <a:moveTo>
                    <a:pt x="0" y="0"/>
                  </a:moveTo>
                  <a:lnTo>
                    <a:pt x="1226700" y="0"/>
                  </a:lnTo>
                  <a:lnTo>
                    <a:pt x="1226700" y="167131"/>
                  </a:lnTo>
                  <a:lnTo>
                    <a:pt x="0" y="167131"/>
                  </a:lnTo>
                  <a:close/>
                </a:path>
              </a:pathLst>
            </a:custGeom>
            <a:solidFill>
              <a:srgbClr val="03AEE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226700" cy="195706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 defTabSz="1005200" rtl="0">
                <a:lnSpc>
                  <a:spcPts val="2145"/>
                </a:lnSpc>
              </a:pPr>
              <a:endParaRPr sz="1979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370055" y="2496279"/>
            <a:ext cx="1432422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1005200" rtl="0">
              <a:lnSpc>
                <a:spcPts val="6690"/>
              </a:lnSpc>
            </a:pPr>
            <a:r>
              <a:rPr lang="en-US" sz="4000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Učiť</a:t>
            </a:r>
            <a:r>
              <a:rPr lang="en-US" sz="4000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sa</a:t>
            </a:r>
            <a:r>
              <a:rPr lang="en-US" sz="4000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myslieť</a:t>
            </a:r>
            <a:r>
              <a:rPr lang="en-US" sz="4000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a </a:t>
            </a:r>
            <a:r>
              <a:rPr lang="en-US" sz="4000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konať</a:t>
            </a:r>
            <a:r>
              <a:rPr lang="en-US" sz="4000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na </a:t>
            </a:r>
            <a:r>
              <a:rPr lang="en-US" sz="4000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základe</a:t>
            </a:r>
            <a:r>
              <a:rPr lang="en-US" sz="4000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vedomostí</a:t>
            </a:r>
            <a:r>
              <a:rPr lang="en-US" sz="4000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, </a:t>
            </a:r>
            <a:r>
              <a:rPr lang="en-US" sz="4000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dát</a:t>
            </a:r>
            <a:r>
              <a:rPr lang="en-US" sz="4000" kern="1200" dirty="0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 a </a:t>
            </a:r>
            <a:r>
              <a:rPr lang="en-US" sz="4000" kern="1200" dirty="0" err="1">
                <a:solidFill>
                  <a:srgbClr val="FFFFFF"/>
                </a:solidFill>
                <a:latin typeface="Myriad Pro 1"/>
                <a:ea typeface="Myriad Pro 1"/>
                <a:cs typeface="Myriad Pro 1"/>
                <a:sym typeface="Myriad Pro 1"/>
              </a:rPr>
              <a:t>hodnôt</a:t>
            </a:r>
            <a:endParaRPr lang="en-US" sz="4000" kern="1200" dirty="0">
              <a:solidFill>
                <a:srgbClr val="FFFFFF"/>
              </a:solidFill>
              <a:latin typeface="Myriad Pro 1"/>
              <a:ea typeface="Myriad Pro 1"/>
              <a:cs typeface="Myriad Pro 1"/>
              <a:sym typeface="Myriad Pro 1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370055" y="710547"/>
            <a:ext cx="1772594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6767"/>
              </a:lnSpc>
            </a:pPr>
            <a:r>
              <a:rPr lang="en-US" sz="6266" b="1" kern="1200" dirty="0" err="1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Základné</a:t>
            </a:r>
            <a:r>
              <a:rPr lang="en-US" sz="6266" b="1" kern="1200" dirty="0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 </a:t>
            </a:r>
            <a:r>
              <a:rPr lang="en-US" sz="6266" b="1" kern="1200" dirty="0" err="1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ciele</a:t>
            </a:r>
            <a:r>
              <a:rPr lang="en-US" sz="6266" b="1" kern="1200" dirty="0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 </a:t>
            </a:r>
            <a:r>
              <a:rPr lang="en-US" sz="6266" b="1" kern="1200" dirty="0" err="1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moderného</a:t>
            </a:r>
            <a:r>
              <a:rPr lang="en-US" sz="6266" b="1" kern="1200" dirty="0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 </a:t>
            </a:r>
            <a:r>
              <a:rPr lang="en-US" sz="6266" b="1" kern="1200" dirty="0" err="1">
                <a:solidFill>
                  <a:srgbClr val="FFFFFF"/>
                </a:solidFill>
                <a:latin typeface="Myriad Pro 2"/>
                <a:ea typeface="Myriad Pro 2"/>
                <a:cs typeface="Myriad Pro 2"/>
                <a:sym typeface="Myriad Pro 2"/>
              </a:rPr>
              <a:t>vzdelávania</a:t>
            </a:r>
            <a:endParaRPr lang="en-US" sz="6266" b="1" kern="1200" dirty="0">
              <a:solidFill>
                <a:srgbClr val="FFFFFF"/>
              </a:solidFill>
              <a:latin typeface="Myriad Pro 2"/>
              <a:ea typeface="Myriad Pro 2"/>
              <a:cs typeface="Myriad Pro 2"/>
              <a:sym typeface="Myriad Pro 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370055" y="5088286"/>
            <a:ext cx="14324225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kern="0"/>
            </a:defPPr>
            <a:lvl1pPr algn="just" defTabSz="1005200" rtl="0">
              <a:lnSpc>
                <a:spcPts val="6690"/>
              </a:lnSpc>
              <a:defRPr sz="4000" kern="1200">
                <a:solidFill>
                  <a:srgbClr val="FFFFFF"/>
                </a:solidFill>
                <a:latin typeface="Myriad Pro 1"/>
                <a:ea typeface="Myriad Pro 1"/>
                <a:cs typeface="Myriad Pro 1"/>
              </a:defRPr>
            </a:lvl1pPr>
          </a:lstStyle>
          <a:p>
            <a:r>
              <a:rPr lang="en-US" dirty="0" err="1">
                <a:sym typeface="Myriad Pro 1"/>
              </a:rPr>
              <a:t>Porozumieť</a:t>
            </a:r>
            <a:r>
              <a:rPr lang="en-US" dirty="0">
                <a:sym typeface="Myriad Pro 1"/>
              </a:rPr>
              <a:t> </a:t>
            </a:r>
            <a:r>
              <a:rPr lang="en-US" dirty="0" err="1">
                <a:sym typeface="Myriad Pro 1"/>
              </a:rPr>
              <a:t>svetu</a:t>
            </a:r>
            <a:r>
              <a:rPr lang="en-US" dirty="0">
                <a:sym typeface="Myriad Pro 1"/>
              </a:rPr>
              <a:t> a </a:t>
            </a:r>
            <a:r>
              <a:rPr lang="en-US" dirty="0" err="1">
                <a:sym typeface="Myriad Pro 1"/>
              </a:rPr>
              <a:t>nájsť</a:t>
            </a:r>
            <a:r>
              <a:rPr lang="en-US" dirty="0">
                <a:sym typeface="Myriad Pro 1"/>
              </a:rPr>
              <a:t> </a:t>
            </a:r>
            <a:r>
              <a:rPr lang="en-US" dirty="0" err="1">
                <a:sym typeface="Myriad Pro 1"/>
              </a:rPr>
              <a:t>si</a:t>
            </a:r>
            <a:r>
              <a:rPr lang="en-US" dirty="0">
                <a:sym typeface="Myriad Pro 1"/>
              </a:rPr>
              <a:t> v </a:t>
            </a:r>
            <a:r>
              <a:rPr lang="en-US" dirty="0" err="1">
                <a:sym typeface="Myriad Pro 1"/>
              </a:rPr>
              <a:t>ňom</a:t>
            </a:r>
            <a:r>
              <a:rPr lang="en-US" dirty="0">
                <a:sym typeface="Myriad Pro 1"/>
              </a:rPr>
              <a:t> </a:t>
            </a:r>
            <a:r>
              <a:rPr lang="en-US" dirty="0" err="1">
                <a:sym typeface="Myriad Pro 1"/>
              </a:rPr>
              <a:t>svoje</a:t>
            </a:r>
            <a:r>
              <a:rPr lang="en-US" dirty="0">
                <a:sym typeface="Myriad Pro 1"/>
              </a:rPr>
              <a:t> </a:t>
            </a:r>
            <a:r>
              <a:rPr lang="en-US" dirty="0" err="1">
                <a:sym typeface="Myriad Pro 1"/>
              </a:rPr>
              <a:t>miesto</a:t>
            </a:r>
            <a:r>
              <a:rPr lang="en-US" dirty="0">
                <a:sym typeface="Myriad Pro 1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370055" y="7672299"/>
            <a:ext cx="14324225" cy="77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kern="0"/>
            </a:defPPr>
            <a:lvl1pPr algn="just" defTabSz="1005200" rtl="0">
              <a:lnSpc>
                <a:spcPts val="6690"/>
              </a:lnSpc>
              <a:defRPr sz="4000" kern="1200">
                <a:solidFill>
                  <a:srgbClr val="FFFFFF"/>
                </a:solidFill>
                <a:latin typeface="Myriad Pro 1"/>
                <a:ea typeface="Myriad Pro 1"/>
                <a:cs typeface="Myriad Pro 1"/>
              </a:defRPr>
            </a:lvl1pPr>
          </a:lstStyle>
          <a:p>
            <a:r>
              <a:rPr lang="en-US" dirty="0" err="1">
                <a:sym typeface="Myriad Pro 1"/>
              </a:rPr>
              <a:t>Postupne</a:t>
            </a:r>
            <a:r>
              <a:rPr lang="en-US" dirty="0">
                <a:sym typeface="Myriad Pro 1"/>
              </a:rPr>
              <a:t> </a:t>
            </a:r>
            <a:r>
              <a:rPr lang="en-US" dirty="0" err="1">
                <a:sym typeface="Myriad Pro 1"/>
              </a:rPr>
              <a:t>prevziať</a:t>
            </a:r>
            <a:r>
              <a:rPr lang="en-US" dirty="0">
                <a:sym typeface="Myriad Pro 1"/>
              </a:rPr>
              <a:t> </a:t>
            </a:r>
            <a:r>
              <a:rPr lang="en-US" dirty="0" err="1">
                <a:sym typeface="Myriad Pro 1"/>
              </a:rPr>
              <a:t>zodpovednosť</a:t>
            </a:r>
            <a:r>
              <a:rPr lang="en-US" dirty="0">
                <a:sym typeface="Myriad Pro 1"/>
              </a:rPr>
              <a:t> za </a:t>
            </a:r>
            <a:r>
              <a:rPr lang="en-US" dirty="0" err="1">
                <a:sym typeface="Myriad Pro 1"/>
              </a:rPr>
              <a:t>svoj</a:t>
            </a:r>
            <a:r>
              <a:rPr lang="en-US" dirty="0">
                <a:sym typeface="Myriad Pro 1"/>
              </a:rPr>
              <a:t> </a:t>
            </a:r>
            <a:r>
              <a:rPr lang="en-US" dirty="0" err="1">
                <a:sym typeface="Myriad Pro 1"/>
              </a:rPr>
              <a:t>rozvoj</a:t>
            </a:r>
            <a:endParaRPr lang="en-US" dirty="0">
              <a:sym typeface="Myriad Pro 1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664871" y="3414211"/>
            <a:ext cx="4825338" cy="60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232"/>
              </a:lnSpc>
            </a:pPr>
            <a:r>
              <a:rPr lang="en-US" sz="3737" kern="1200" dirty="0" err="1">
                <a:solidFill>
                  <a:srgbClr val="FFFFFF"/>
                </a:solidFill>
                <a:latin typeface="Myriad Pro 3"/>
                <a:ea typeface="Myriad Pro 3"/>
                <a:cs typeface="Myriad Pro 3"/>
                <a:sym typeface="Myriad Pro 3"/>
              </a:rPr>
              <a:t>Funkčná</a:t>
            </a:r>
            <a:r>
              <a:rPr lang="en-US" sz="3737" kern="1200" dirty="0">
                <a:solidFill>
                  <a:srgbClr val="FFFFFF"/>
                </a:solidFill>
                <a:latin typeface="Myriad Pro 3"/>
                <a:ea typeface="Myriad Pro 3"/>
                <a:cs typeface="Myriad Pro 3"/>
                <a:sym typeface="Myriad Pro 3"/>
              </a:rPr>
              <a:t> </a:t>
            </a:r>
            <a:r>
              <a:rPr lang="en-US" sz="3737" kern="1200" dirty="0" err="1">
                <a:solidFill>
                  <a:srgbClr val="FFFFFF"/>
                </a:solidFill>
                <a:latin typeface="Myriad Pro 3"/>
                <a:ea typeface="Myriad Pro 3"/>
                <a:cs typeface="Myriad Pro 3"/>
                <a:sym typeface="Myriad Pro 3"/>
              </a:rPr>
              <a:t>gramotnosť</a:t>
            </a:r>
            <a:endParaRPr lang="en-US" sz="3737" kern="1200" dirty="0">
              <a:solidFill>
                <a:srgbClr val="FFFFFF"/>
              </a:solidFill>
              <a:latin typeface="Myriad Pro 3"/>
              <a:ea typeface="Myriad Pro 3"/>
              <a:cs typeface="Myriad Pro 3"/>
              <a:sym typeface="Myriad Pro 3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370055" y="5980457"/>
            <a:ext cx="5120155" cy="697593"/>
            <a:chOff x="0" y="0"/>
            <a:chExt cx="1226700" cy="1671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26700" cy="167131"/>
            </a:xfrm>
            <a:custGeom>
              <a:avLst/>
              <a:gdLst/>
              <a:ahLst/>
              <a:cxnLst/>
              <a:rect l="l" t="t" r="r" b="b"/>
              <a:pathLst>
                <a:path w="1226700" h="167131">
                  <a:moveTo>
                    <a:pt x="0" y="0"/>
                  </a:moveTo>
                  <a:lnTo>
                    <a:pt x="1226700" y="0"/>
                  </a:lnTo>
                  <a:lnTo>
                    <a:pt x="1226700" y="167131"/>
                  </a:lnTo>
                  <a:lnTo>
                    <a:pt x="0" y="167131"/>
                  </a:lnTo>
                  <a:close/>
                </a:path>
              </a:pathLst>
            </a:custGeom>
            <a:solidFill>
              <a:srgbClr val="03AEE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226700" cy="195706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 defTabSz="1005200" rtl="0">
                <a:lnSpc>
                  <a:spcPts val="2145"/>
                </a:lnSpc>
              </a:pPr>
              <a:endParaRPr sz="1979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664871" y="5980457"/>
            <a:ext cx="4825338" cy="60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232"/>
              </a:lnSpc>
            </a:pPr>
            <a:r>
              <a:rPr lang="en-US" sz="3737" kern="1200" dirty="0" err="1">
                <a:solidFill>
                  <a:srgbClr val="FFFFFF"/>
                </a:solidFill>
                <a:latin typeface="Myriad Pro 3"/>
                <a:ea typeface="Myriad Pro 3"/>
                <a:cs typeface="Myriad Pro 3"/>
                <a:sym typeface="Myriad Pro 3"/>
              </a:rPr>
              <a:t>Hodnotový</a:t>
            </a:r>
            <a:r>
              <a:rPr lang="en-US" sz="3737" kern="1200" dirty="0">
                <a:solidFill>
                  <a:srgbClr val="FFFFFF"/>
                </a:solidFill>
                <a:latin typeface="Myriad Pro 3"/>
                <a:ea typeface="Myriad Pro 3"/>
                <a:cs typeface="Myriad Pro 3"/>
                <a:sym typeface="Myriad Pro 3"/>
              </a:rPr>
              <a:t> </a:t>
            </a:r>
            <a:r>
              <a:rPr lang="en-US" sz="3737" kern="1200" dirty="0" err="1">
                <a:solidFill>
                  <a:srgbClr val="FFFFFF"/>
                </a:solidFill>
                <a:latin typeface="Myriad Pro 3"/>
                <a:ea typeface="Myriad Pro 3"/>
                <a:cs typeface="Myriad Pro 3"/>
                <a:sym typeface="Myriad Pro 3"/>
              </a:rPr>
              <a:t>rámec</a:t>
            </a:r>
            <a:endParaRPr lang="en-US" sz="3737" kern="1200" dirty="0">
              <a:solidFill>
                <a:srgbClr val="FFFFFF"/>
              </a:solidFill>
              <a:latin typeface="Myriad Pro 3"/>
              <a:ea typeface="Myriad Pro 3"/>
              <a:cs typeface="Myriad Pro 3"/>
              <a:sym typeface="Myriad Pro 3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4370055" y="8564470"/>
            <a:ext cx="5120155" cy="697593"/>
            <a:chOff x="0" y="0"/>
            <a:chExt cx="1226700" cy="16713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26700" cy="167131"/>
            </a:xfrm>
            <a:custGeom>
              <a:avLst/>
              <a:gdLst/>
              <a:ahLst/>
              <a:cxnLst/>
              <a:rect l="l" t="t" r="r" b="b"/>
              <a:pathLst>
                <a:path w="1226700" h="167131">
                  <a:moveTo>
                    <a:pt x="0" y="0"/>
                  </a:moveTo>
                  <a:lnTo>
                    <a:pt x="1226700" y="0"/>
                  </a:lnTo>
                  <a:lnTo>
                    <a:pt x="1226700" y="167131"/>
                  </a:lnTo>
                  <a:lnTo>
                    <a:pt x="0" y="167131"/>
                  </a:lnTo>
                  <a:close/>
                </a:path>
              </a:pathLst>
            </a:custGeom>
            <a:solidFill>
              <a:srgbClr val="03AEE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226700" cy="195706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 defTabSz="1005200" rtl="0">
                <a:lnSpc>
                  <a:spcPts val="2145"/>
                </a:lnSpc>
              </a:pPr>
              <a:endParaRPr sz="1979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664871" y="8568264"/>
            <a:ext cx="5120154" cy="609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005200" rtl="0">
              <a:lnSpc>
                <a:spcPts val="5232"/>
              </a:lnSpc>
            </a:pPr>
            <a:r>
              <a:rPr lang="sk-SK" sz="3737" kern="1200" dirty="0">
                <a:solidFill>
                  <a:srgbClr val="FFFFFF"/>
                </a:solidFill>
                <a:latin typeface="Myriad Pro 3"/>
                <a:ea typeface="Myriad Pro 3"/>
                <a:cs typeface="Myriad Pro 3"/>
                <a:sym typeface="Myriad Pro 3"/>
              </a:rPr>
              <a:t>Sebapoznanie</a:t>
            </a:r>
            <a:endParaRPr lang="en-US" sz="3737" kern="1200" dirty="0">
              <a:solidFill>
                <a:srgbClr val="FFFFFF"/>
              </a:solidFill>
              <a:latin typeface="Myriad Pro 3"/>
              <a:ea typeface="Myriad Pro 3"/>
              <a:cs typeface="Myriad Pro 3"/>
              <a:sym typeface="Myriad Pro 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9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97"/>
            <a:ext cx="20104100" cy="1130855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11" r="-5360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97376" y="6671850"/>
            <a:ext cx="19367637" cy="706783"/>
            <a:chOff x="0" y="0"/>
            <a:chExt cx="23490754" cy="8572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90721" cy="857250"/>
            </a:xfrm>
            <a:custGeom>
              <a:avLst/>
              <a:gdLst/>
              <a:ahLst/>
              <a:cxnLst/>
              <a:rect l="l" t="t" r="r" b="b"/>
              <a:pathLst>
                <a:path w="23490721" h="857250">
                  <a:moveTo>
                    <a:pt x="0" y="0"/>
                  </a:moveTo>
                  <a:lnTo>
                    <a:pt x="23030524" y="0"/>
                  </a:lnTo>
                  <a:lnTo>
                    <a:pt x="23490721" y="428625"/>
                  </a:lnTo>
                  <a:lnTo>
                    <a:pt x="23030524" y="857250"/>
                  </a:lnTo>
                  <a:lnTo>
                    <a:pt x="0" y="857250"/>
                  </a:lnTo>
                  <a:close/>
                </a:path>
              </a:pathLst>
            </a:custGeom>
            <a:solidFill>
              <a:srgbClr val="31276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956990" y="5160516"/>
            <a:ext cx="3026560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Začiatok prác na novom štátnom vzdelávacom programe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56990" y="471141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en-US" sz="2382" kern="1200" dirty="0">
                <a:solidFill>
                  <a:srgbClr val="03AEEF"/>
                </a:solidFill>
                <a:latin typeface="Arial Bold"/>
                <a:ea typeface="Arial Bold"/>
                <a:cs typeface="Arial Bold"/>
                <a:sym typeface="Arial Bold"/>
              </a:rPr>
              <a:t>2021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26124" y="8781572"/>
            <a:ext cx="335010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Predstavenie </a:t>
            </a:r>
          </a:p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východísk zmien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6123" y="819308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en-US" sz="2382" kern="1200">
                <a:solidFill>
                  <a:srgbClr val="ED1C24"/>
                </a:solidFill>
                <a:latin typeface="Arial Bold"/>
                <a:ea typeface="Arial Bold"/>
                <a:cs typeface="Arial Bold"/>
                <a:sym typeface="Arial Bold"/>
              </a:rPr>
              <a:t>január 2022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68747" y="3831503"/>
            <a:ext cx="488243" cy="3250504"/>
            <a:chOff x="0" y="0"/>
            <a:chExt cx="592185" cy="3942494"/>
          </a:xfrm>
        </p:grpSpPr>
        <p:sp>
          <p:nvSpPr>
            <p:cNvPr id="10" name="AutoShape 10"/>
            <p:cNvSpPr/>
            <p:nvPr/>
          </p:nvSpPr>
          <p:spPr>
            <a:xfrm flipV="1">
              <a:off x="296092" y="722600"/>
              <a:ext cx="0" cy="3219893"/>
            </a:xfrm>
            <a:prstGeom prst="line">
              <a:avLst/>
            </a:prstGeom>
            <a:ln w="25400" cap="flat">
              <a:solidFill>
                <a:srgbClr val="03AEEF"/>
              </a:solidFill>
              <a:prstDash val="solid"/>
              <a:headEnd type="oval" w="lg" len="lg"/>
              <a:tailEnd type="none" w="sm" len="sm"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337880" y="7058540"/>
            <a:ext cx="488243" cy="3250504"/>
            <a:chOff x="0" y="0"/>
            <a:chExt cx="592185" cy="3942494"/>
          </a:xfrm>
        </p:grpSpPr>
        <p:sp>
          <p:nvSpPr>
            <p:cNvPr id="13" name="Freeform 13"/>
            <p:cNvSpPr/>
            <p:nvPr/>
          </p:nvSpPr>
          <p:spPr>
            <a:xfrm rot="-10800000">
              <a:off x="0" y="3134051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AutoShape 14"/>
            <p:cNvSpPr/>
            <p:nvPr/>
          </p:nvSpPr>
          <p:spPr>
            <a:xfrm>
              <a:off x="296092" y="0"/>
              <a:ext cx="0" cy="3219893"/>
            </a:xfrm>
            <a:prstGeom prst="line">
              <a:avLst/>
            </a:prstGeom>
            <a:ln w="25400" cap="flat">
              <a:solidFill>
                <a:srgbClr val="ED1C24"/>
              </a:solidFill>
              <a:prstDash val="solid"/>
              <a:headEnd type="oval" w="lg" len="lg"/>
              <a:tailEnd type="none" w="sm" len="sm"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5992870" y="5160516"/>
            <a:ext cx="302656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Odborné </a:t>
            </a:r>
          </a:p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a verejné konzultácie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92870" y="471141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en-US" sz="2382" kern="1200">
                <a:solidFill>
                  <a:srgbClr val="00BF63"/>
                </a:solidFill>
                <a:latin typeface="Arial Bold"/>
                <a:ea typeface="Arial Bold"/>
                <a:cs typeface="Arial Bold"/>
                <a:sym typeface="Arial Bold"/>
              </a:rPr>
              <a:t>2022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504627" y="3831503"/>
            <a:ext cx="488243" cy="3250504"/>
            <a:chOff x="0" y="0"/>
            <a:chExt cx="592185" cy="394249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AutoShape 19"/>
            <p:cNvSpPr/>
            <p:nvPr/>
          </p:nvSpPr>
          <p:spPr>
            <a:xfrm flipV="1">
              <a:off x="296092" y="722600"/>
              <a:ext cx="0" cy="3219893"/>
            </a:xfrm>
            <a:prstGeom prst="line">
              <a:avLst/>
            </a:prstGeom>
            <a:ln w="25400" cap="flat">
              <a:solidFill>
                <a:srgbClr val="00BF63"/>
              </a:solidFill>
              <a:prstDash val="solid"/>
              <a:headEnd type="oval" w="lg" len="lg"/>
              <a:tailEnd type="none" w="sm" len="sm"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7379000" y="8781571"/>
            <a:ext cx="3350106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Prijatie nového ŠVP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78999" y="819308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en-US" sz="2382" kern="1200">
                <a:solidFill>
                  <a:srgbClr val="FF914D"/>
                </a:solidFill>
                <a:latin typeface="Arial Bold"/>
                <a:ea typeface="Arial Bold"/>
                <a:cs typeface="Arial Bold"/>
                <a:sym typeface="Arial Bold"/>
              </a:rPr>
              <a:t>marec 2023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890756" y="7058540"/>
            <a:ext cx="488243" cy="3250504"/>
            <a:chOff x="0" y="0"/>
            <a:chExt cx="592185" cy="3942494"/>
          </a:xfrm>
        </p:grpSpPr>
        <p:sp>
          <p:nvSpPr>
            <p:cNvPr id="23" name="Freeform 23"/>
            <p:cNvSpPr/>
            <p:nvPr/>
          </p:nvSpPr>
          <p:spPr>
            <a:xfrm rot="-10800000">
              <a:off x="0" y="3134051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AutoShape 24"/>
            <p:cNvSpPr/>
            <p:nvPr/>
          </p:nvSpPr>
          <p:spPr>
            <a:xfrm>
              <a:off x="296092" y="0"/>
              <a:ext cx="0" cy="3219893"/>
            </a:xfrm>
            <a:prstGeom prst="line">
              <a:avLst/>
            </a:prstGeom>
            <a:ln w="25400" cap="flat">
              <a:solidFill>
                <a:srgbClr val="FF914D"/>
              </a:solidFill>
              <a:prstDash val="solid"/>
              <a:headEnd type="oval" w="lg" len="lg"/>
              <a:tailEnd type="none" w="sm" len="sm"/>
            </a:ln>
          </p:spPr>
        </p:sp>
      </p:grpSp>
      <p:sp>
        <p:nvSpPr>
          <p:cNvPr id="25" name="TextBox 25"/>
          <p:cNvSpPr txBox="1"/>
          <p:nvPr/>
        </p:nvSpPr>
        <p:spPr>
          <a:xfrm>
            <a:off x="8561323" y="5160516"/>
            <a:ext cx="302656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Prvé školy vstupujú</a:t>
            </a:r>
          </a:p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do zavádzania zmien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561323" y="471141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en-US" sz="2382" kern="1200">
                <a:solidFill>
                  <a:srgbClr val="ED1C24"/>
                </a:solidFill>
                <a:latin typeface="Arial Bold"/>
                <a:ea typeface="Arial Bold"/>
                <a:cs typeface="Arial Bold"/>
                <a:sym typeface="Arial Bold"/>
              </a:rPr>
              <a:t>september 2023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073080" y="3831503"/>
            <a:ext cx="488243" cy="3250504"/>
            <a:chOff x="0" y="0"/>
            <a:chExt cx="592185" cy="394249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AutoShape 29"/>
            <p:cNvSpPr/>
            <p:nvPr/>
          </p:nvSpPr>
          <p:spPr>
            <a:xfrm flipV="1">
              <a:off x="296092" y="722600"/>
              <a:ext cx="0" cy="3219893"/>
            </a:xfrm>
            <a:prstGeom prst="line">
              <a:avLst/>
            </a:prstGeom>
            <a:ln w="25400" cap="flat">
              <a:solidFill>
                <a:srgbClr val="ED1C24"/>
              </a:solidFill>
              <a:prstDash val="solid"/>
              <a:headEnd type="oval" w="lg" len="lg"/>
              <a:tailEnd type="none" w="sm" len="sm"/>
            </a:ln>
          </p:spPr>
        </p:sp>
      </p:grpSp>
      <p:sp>
        <p:nvSpPr>
          <p:cNvPr id="30" name="TextBox 30"/>
          <p:cNvSpPr txBox="1"/>
          <p:nvPr/>
        </p:nvSpPr>
        <p:spPr>
          <a:xfrm>
            <a:off x="9947455" y="8781572"/>
            <a:ext cx="335010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Postupný vznik </a:t>
            </a:r>
          </a:p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40 RCPU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947454" y="819308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en-US" sz="2382" kern="1200">
                <a:solidFill>
                  <a:srgbClr val="03AEEF"/>
                </a:solidFill>
                <a:latin typeface="Arial Bold"/>
                <a:ea typeface="Arial Bold"/>
                <a:cs typeface="Arial Bold"/>
                <a:sym typeface="Arial Bold"/>
              </a:rPr>
              <a:t>2022-2024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9459210" y="7058540"/>
            <a:ext cx="488243" cy="3250504"/>
            <a:chOff x="0" y="0"/>
            <a:chExt cx="592185" cy="3942494"/>
          </a:xfrm>
        </p:grpSpPr>
        <p:sp>
          <p:nvSpPr>
            <p:cNvPr id="33" name="Freeform 33"/>
            <p:cNvSpPr/>
            <p:nvPr/>
          </p:nvSpPr>
          <p:spPr>
            <a:xfrm rot="-10800000">
              <a:off x="0" y="3134051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AutoShape 34"/>
            <p:cNvSpPr/>
            <p:nvPr/>
          </p:nvSpPr>
          <p:spPr>
            <a:xfrm>
              <a:off x="296092" y="0"/>
              <a:ext cx="0" cy="3219893"/>
            </a:xfrm>
            <a:prstGeom prst="line">
              <a:avLst/>
            </a:prstGeom>
            <a:ln w="25400" cap="flat">
              <a:solidFill>
                <a:srgbClr val="03AEEF"/>
              </a:solidFill>
              <a:prstDash val="solid"/>
              <a:headEnd type="oval" w="lg" len="lg"/>
              <a:tailEnd type="none" w="sm" len="sm"/>
            </a:ln>
          </p:spPr>
        </p:sp>
      </p:grpSp>
      <p:sp>
        <p:nvSpPr>
          <p:cNvPr id="35" name="TextBox 35"/>
          <p:cNvSpPr txBox="1"/>
          <p:nvPr/>
        </p:nvSpPr>
        <p:spPr>
          <a:xfrm>
            <a:off x="11541061" y="5160516"/>
            <a:ext cx="3026560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Učiť po novom</a:t>
            </a:r>
          </a:p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začína 400 ZŠ</a:t>
            </a:r>
          </a:p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z celého Slovenska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541061" y="471141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en-US" sz="2382" kern="1200">
                <a:solidFill>
                  <a:srgbClr val="FF914D"/>
                </a:solidFill>
                <a:latin typeface="Arial Bold"/>
                <a:ea typeface="Arial Bold"/>
                <a:cs typeface="Arial Bold"/>
                <a:sym typeface="Arial Bold"/>
              </a:rPr>
              <a:t>september 2024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1052817" y="3831503"/>
            <a:ext cx="488243" cy="3250504"/>
            <a:chOff x="0" y="0"/>
            <a:chExt cx="592185" cy="394249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AutoShape 39"/>
            <p:cNvSpPr/>
            <p:nvPr/>
          </p:nvSpPr>
          <p:spPr>
            <a:xfrm flipV="1">
              <a:off x="296092" y="722600"/>
              <a:ext cx="0" cy="3219893"/>
            </a:xfrm>
            <a:prstGeom prst="line">
              <a:avLst/>
            </a:prstGeom>
            <a:ln w="25400" cap="flat">
              <a:solidFill>
                <a:srgbClr val="FF914D"/>
              </a:solidFill>
              <a:prstDash val="solid"/>
              <a:headEnd type="oval" w="lg" len="lg"/>
              <a:tailEnd type="none" w="sm" len="sm"/>
            </a:ln>
          </p:spPr>
        </p:sp>
      </p:grpSp>
      <p:sp>
        <p:nvSpPr>
          <p:cNvPr id="40" name="TextBox 40"/>
          <p:cNvSpPr txBox="1"/>
          <p:nvPr/>
        </p:nvSpPr>
        <p:spPr>
          <a:xfrm>
            <a:off x="12797172" y="8781572"/>
            <a:ext cx="3350106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Plošné zavedenie</a:t>
            </a:r>
          </a:p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nového štátneho </a:t>
            </a:r>
          </a:p>
          <a:p>
            <a:pPr algn="l" defTabSz="1005200" rtl="0">
              <a:lnSpc>
                <a:spcPts val="2145"/>
              </a:lnSpc>
            </a:pPr>
            <a:r>
              <a:rPr lang="en-US" sz="1786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vzdelávacieho programu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797171" y="819308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en-US" sz="2382" kern="1200">
                <a:solidFill>
                  <a:srgbClr val="00BF63"/>
                </a:solidFill>
                <a:latin typeface="Arial Bold"/>
                <a:ea typeface="Arial Bold"/>
                <a:cs typeface="Arial Bold"/>
                <a:sym typeface="Arial Bold"/>
              </a:rPr>
              <a:t>šk. rok 2026/27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2308928" y="7058540"/>
            <a:ext cx="488243" cy="3250504"/>
            <a:chOff x="0" y="0"/>
            <a:chExt cx="592185" cy="3942494"/>
          </a:xfrm>
        </p:grpSpPr>
        <p:sp>
          <p:nvSpPr>
            <p:cNvPr id="43" name="Freeform 43"/>
            <p:cNvSpPr/>
            <p:nvPr/>
          </p:nvSpPr>
          <p:spPr>
            <a:xfrm rot="-10800000">
              <a:off x="0" y="3134051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AutoShape 44"/>
            <p:cNvSpPr/>
            <p:nvPr/>
          </p:nvSpPr>
          <p:spPr>
            <a:xfrm>
              <a:off x="296092" y="0"/>
              <a:ext cx="0" cy="3219893"/>
            </a:xfrm>
            <a:prstGeom prst="line">
              <a:avLst/>
            </a:prstGeom>
            <a:ln w="25400" cap="flat">
              <a:solidFill>
                <a:srgbClr val="00BF63"/>
              </a:solidFill>
              <a:prstDash val="solid"/>
              <a:headEnd type="oval" w="lg" len="lg"/>
              <a:tailEnd type="none" w="sm" len="sm"/>
            </a:ln>
          </p:spPr>
        </p:sp>
      </p:grpSp>
      <p:sp>
        <p:nvSpPr>
          <p:cNvPr id="45" name="TextBox 45"/>
          <p:cNvSpPr txBox="1"/>
          <p:nvPr/>
        </p:nvSpPr>
        <p:spPr>
          <a:xfrm>
            <a:off x="15725784" y="4452403"/>
            <a:ext cx="4066730" cy="109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81"/>
              </a:lnSpc>
            </a:pPr>
            <a:r>
              <a:rPr lang="en-US" sz="2401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Všetci absolventi ZŠ</a:t>
            </a:r>
          </a:p>
          <a:p>
            <a:pPr algn="l" defTabSz="1005200" rtl="0">
              <a:lnSpc>
                <a:spcPts val="2881"/>
              </a:lnSpc>
            </a:pPr>
            <a:r>
              <a:rPr lang="en-US" sz="2401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prešli novým</a:t>
            </a:r>
          </a:p>
          <a:p>
            <a:pPr algn="l" defTabSz="1005200" rtl="0">
              <a:lnSpc>
                <a:spcPts val="2881"/>
              </a:lnSpc>
            </a:pPr>
            <a:r>
              <a:rPr lang="en-US" sz="2401" kern="120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vzdelávacím programom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725784" y="3849152"/>
            <a:ext cx="406673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3842"/>
              </a:lnSpc>
            </a:pPr>
            <a:r>
              <a:rPr lang="en-US" sz="3201" kern="1200">
                <a:solidFill>
                  <a:srgbClr val="ED1C24"/>
                </a:solidFill>
                <a:latin typeface="Arial Bold"/>
                <a:ea typeface="Arial Bold"/>
                <a:cs typeface="Arial Bold"/>
                <a:sym typeface="Arial Bold"/>
              </a:rPr>
              <a:t>2035</a:t>
            </a:r>
          </a:p>
        </p:txBody>
      </p: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B594F6D0-9662-4D2A-B53F-8874024DF463}"/>
              </a:ext>
            </a:extLst>
          </p:cNvPr>
          <p:cNvGrpSpPr/>
          <p:nvPr/>
        </p:nvGrpSpPr>
        <p:grpSpPr>
          <a:xfrm>
            <a:off x="15069740" y="2645246"/>
            <a:ext cx="666427" cy="4436761"/>
            <a:chOff x="13708418" y="2405927"/>
            <a:chExt cx="606225" cy="4035967"/>
          </a:xfrm>
        </p:grpSpPr>
        <p:sp>
          <p:nvSpPr>
            <p:cNvPr id="47" name="Freeform 47"/>
            <p:cNvSpPr/>
            <p:nvPr/>
          </p:nvSpPr>
          <p:spPr>
            <a:xfrm>
              <a:off x="13708418" y="2405927"/>
              <a:ext cx="606225" cy="827610"/>
            </a:xfrm>
            <a:custGeom>
              <a:avLst/>
              <a:gdLst/>
              <a:ahLst/>
              <a:cxnLst/>
              <a:rect l="l" t="t" r="r" b="b"/>
              <a:pathLst>
                <a:path w="606225" h="827610">
                  <a:moveTo>
                    <a:pt x="0" y="0"/>
                  </a:moveTo>
                  <a:lnTo>
                    <a:pt x="606225" y="0"/>
                  </a:lnTo>
                  <a:lnTo>
                    <a:pt x="606225" y="827611"/>
                  </a:lnTo>
                  <a:lnTo>
                    <a:pt x="0" y="8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AutoShape 48"/>
            <p:cNvSpPr/>
            <p:nvPr/>
          </p:nvSpPr>
          <p:spPr>
            <a:xfrm flipV="1">
              <a:off x="14011530" y="3145660"/>
              <a:ext cx="0" cy="3296234"/>
            </a:xfrm>
            <a:prstGeom prst="line">
              <a:avLst/>
            </a:prstGeom>
            <a:ln w="19050" cap="flat">
              <a:solidFill>
                <a:srgbClr val="ED1C24"/>
              </a:solidFill>
              <a:prstDash val="solid"/>
              <a:headEnd type="oval" w="lg" len="lg"/>
              <a:tailEnd type="none" w="sm" len="sm"/>
            </a:ln>
          </p:spPr>
        </p:sp>
      </p:grpSp>
      <p:sp>
        <p:nvSpPr>
          <p:cNvPr id="49" name="TextBox 49"/>
          <p:cNvSpPr txBox="1"/>
          <p:nvPr/>
        </p:nvSpPr>
        <p:spPr>
          <a:xfrm>
            <a:off x="663914" y="1369732"/>
            <a:ext cx="18821377" cy="81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005200" rtl="0">
              <a:lnSpc>
                <a:spcPts val="6767"/>
              </a:lnSpc>
            </a:pPr>
            <a:r>
              <a:rPr lang="en-US" sz="5400" b="1" kern="1200" dirty="0" err="1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Nové</a:t>
            </a:r>
            <a:r>
              <a:rPr lang="en-US" sz="5400" b="1" kern="1200" dirty="0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kern="1200" dirty="0" err="1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vzdelávanie</a:t>
            </a:r>
            <a:r>
              <a:rPr lang="en-US" sz="5400" b="1" kern="1200" dirty="0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sk-SK" sz="5400" b="1" kern="1200" dirty="0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– </a:t>
            </a:r>
            <a:r>
              <a:rPr lang="en-US" sz="5400" b="1" kern="1200" dirty="0" err="1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odborne</a:t>
            </a:r>
            <a:r>
              <a:rPr lang="sk-SK" sz="5400" b="1" kern="1200" dirty="0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kern="1200" dirty="0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a v </a:t>
            </a:r>
            <a:r>
              <a:rPr lang="en-US" sz="5400" b="1" kern="1200" dirty="0" err="1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postupných</a:t>
            </a:r>
            <a:r>
              <a:rPr lang="en-US" sz="5400" b="1" kern="1200" dirty="0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kern="1200" dirty="0" err="1">
                <a:solidFill>
                  <a:srgbClr val="312768"/>
                </a:solidFill>
                <a:latin typeface="Arial Bold"/>
                <a:ea typeface="Arial Bold"/>
                <a:cs typeface="Arial Bold"/>
                <a:sym typeface="Arial Bold"/>
              </a:rPr>
              <a:t>krokoch</a:t>
            </a:r>
            <a:endParaRPr lang="en-US" sz="5400" b="1" kern="1200" dirty="0">
              <a:solidFill>
                <a:srgbClr val="312768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6" name="TextBox 40">
            <a:extLst>
              <a:ext uri="{FF2B5EF4-FFF2-40B4-BE49-F238E27FC236}">
                <a16:creationId xmlns:a16="http://schemas.microsoft.com/office/drawing/2014/main" id="{C3DF260B-5389-4F43-82CA-1FA3CE2D8A56}"/>
              </a:ext>
            </a:extLst>
          </p:cNvPr>
          <p:cNvSpPr txBox="1"/>
          <p:nvPr/>
        </p:nvSpPr>
        <p:spPr>
          <a:xfrm>
            <a:off x="1937679" y="8781572"/>
            <a:ext cx="335010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145"/>
              </a:lnSpc>
            </a:pPr>
            <a:r>
              <a:rPr lang="sk-SK" sz="1786" kern="1200" dirty="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Schválenie Plánu</a:t>
            </a:r>
          </a:p>
          <a:p>
            <a:pPr algn="l" defTabSz="1005200" rtl="0">
              <a:lnSpc>
                <a:spcPts val="2145"/>
              </a:lnSpc>
            </a:pPr>
            <a:r>
              <a:rPr lang="sk-SK" sz="1786" kern="1200" dirty="0">
                <a:solidFill>
                  <a:srgbClr val="312768"/>
                </a:solidFill>
                <a:latin typeface="Myriad Pro 1"/>
                <a:ea typeface="Myriad Pro 1"/>
                <a:cs typeface="Myriad Pro 1"/>
                <a:sym typeface="Myriad Pro 1"/>
              </a:rPr>
              <a:t>obnovy a odolnosti SR</a:t>
            </a:r>
            <a:endParaRPr lang="en-US" sz="1786" kern="1200" dirty="0">
              <a:solidFill>
                <a:srgbClr val="312768"/>
              </a:solidFill>
              <a:latin typeface="Myriad Pro 1"/>
              <a:ea typeface="Myriad Pro 1"/>
              <a:cs typeface="Myriad Pro 1"/>
              <a:sym typeface="Myriad Pro 1"/>
            </a:endParaRPr>
          </a:p>
        </p:txBody>
      </p:sp>
      <p:sp>
        <p:nvSpPr>
          <p:cNvPr id="57" name="TextBox 41">
            <a:extLst>
              <a:ext uri="{FF2B5EF4-FFF2-40B4-BE49-F238E27FC236}">
                <a16:creationId xmlns:a16="http://schemas.microsoft.com/office/drawing/2014/main" id="{720B36D3-3C81-45EA-9F7B-3829E1247D07}"/>
              </a:ext>
            </a:extLst>
          </p:cNvPr>
          <p:cNvSpPr txBox="1"/>
          <p:nvPr/>
        </p:nvSpPr>
        <p:spPr>
          <a:xfrm>
            <a:off x="1937679" y="8193080"/>
            <a:ext cx="3026560" cy="34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2859"/>
              </a:lnSpc>
            </a:pPr>
            <a:r>
              <a:rPr lang="sk-SK" sz="2382" kern="1200" dirty="0">
                <a:solidFill>
                  <a:srgbClr val="00BF63"/>
                </a:solidFill>
                <a:latin typeface="Arial Bold"/>
                <a:ea typeface="Arial Bold"/>
                <a:cs typeface="Arial Bold"/>
                <a:sym typeface="Arial Bold"/>
              </a:rPr>
              <a:t>2020</a:t>
            </a:r>
            <a:endParaRPr lang="en-US" sz="2382" kern="1200" dirty="0">
              <a:solidFill>
                <a:srgbClr val="00BF63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58" name="Group 42">
            <a:extLst>
              <a:ext uri="{FF2B5EF4-FFF2-40B4-BE49-F238E27FC236}">
                <a16:creationId xmlns:a16="http://schemas.microsoft.com/office/drawing/2014/main" id="{B023012F-79C7-4D40-8459-1C8A5C2AEE68}"/>
              </a:ext>
            </a:extLst>
          </p:cNvPr>
          <p:cNvGrpSpPr/>
          <p:nvPr/>
        </p:nvGrpSpPr>
        <p:grpSpPr>
          <a:xfrm>
            <a:off x="1449436" y="7058540"/>
            <a:ext cx="488243" cy="3250504"/>
            <a:chOff x="0" y="0"/>
            <a:chExt cx="592185" cy="3942494"/>
          </a:xfrm>
        </p:grpSpPr>
        <p:sp>
          <p:nvSpPr>
            <p:cNvPr id="59" name="Freeform 43">
              <a:extLst>
                <a:ext uri="{FF2B5EF4-FFF2-40B4-BE49-F238E27FC236}">
                  <a16:creationId xmlns:a16="http://schemas.microsoft.com/office/drawing/2014/main" id="{8C7B90DA-26DA-438A-8A2F-E66F017D808F}"/>
                </a:ext>
              </a:extLst>
            </p:cNvPr>
            <p:cNvSpPr/>
            <p:nvPr/>
          </p:nvSpPr>
          <p:spPr>
            <a:xfrm rot="-10800000">
              <a:off x="0" y="3134051"/>
              <a:ext cx="592185" cy="808443"/>
            </a:xfrm>
            <a:custGeom>
              <a:avLst/>
              <a:gdLst/>
              <a:ahLst/>
              <a:cxnLst/>
              <a:rect l="l" t="t" r="r" b="b"/>
              <a:pathLst>
                <a:path w="592185" h="808443">
                  <a:moveTo>
                    <a:pt x="0" y="0"/>
                  </a:moveTo>
                  <a:lnTo>
                    <a:pt x="592185" y="0"/>
                  </a:lnTo>
                  <a:lnTo>
                    <a:pt x="592185" y="808443"/>
                  </a:lnTo>
                  <a:lnTo>
                    <a:pt x="0" y="80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AutoShape 44">
              <a:extLst>
                <a:ext uri="{FF2B5EF4-FFF2-40B4-BE49-F238E27FC236}">
                  <a16:creationId xmlns:a16="http://schemas.microsoft.com/office/drawing/2014/main" id="{1C28B21A-DCF1-4B59-85A0-6AF43E044CF5}"/>
                </a:ext>
              </a:extLst>
            </p:cNvPr>
            <p:cNvSpPr/>
            <p:nvPr/>
          </p:nvSpPr>
          <p:spPr>
            <a:xfrm>
              <a:off x="296092" y="0"/>
              <a:ext cx="0" cy="3219893"/>
            </a:xfrm>
            <a:prstGeom prst="line">
              <a:avLst/>
            </a:prstGeom>
            <a:ln w="25400" cap="flat">
              <a:solidFill>
                <a:srgbClr val="00BF63"/>
              </a:solidFill>
              <a:prstDash val="solid"/>
              <a:headEnd type="oval" w="lg" len="lg"/>
              <a:tailEnd type="none" w="sm" len="sm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FD357626-890C-4465-9542-FE53EF194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0104100" cy="12018437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75260C5A-C139-4BA6-931F-9E7D4C9CBC94}"/>
              </a:ext>
            </a:extLst>
          </p:cNvPr>
          <p:cNvSpPr/>
          <p:nvPr/>
        </p:nvSpPr>
        <p:spPr>
          <a:xfrm>
            <a:off x="8451850" y="4054475"/>
            <a:ext cx="3200400" cy="3200400"/>
          </a:xfrm>
          <a:prstGeom prst="ellipse">
            <a:avLst/>
          </a:prstGeom>
          <a:solidFill>
            <a:srgbClr val="0055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9600" b="1" dirty="0">
                <a:solidFill>
                  <a:schemeClr val="bg1"/>
                </a:solidFill>
              </a:rPr>
              <a:t>1/5</a:t>
            </a:r>
          </a:p>
        </p:txBody>
      </p:sp>
    </p:spTree>
    <p:extLst>
      <p:ext uri="{BB962C8B-B14F-4D97-AF65-F5344CB8AC3E}">
        <p14:creationId xmlns:p14="http://schemas.microsoft.com/office/powerpoint/2010/main" val="7941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8180F1C-25B2-4AEE-90EC-8397CDE13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87" y="349924"/>
            <a:ext cx="7631126" cy="10635652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2EC3D92B-9806-4D6C-B704-C31247D7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450" y="1243572"/>
            <a:ext cx="6969582" cy="937747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D2EB3BA-EEB6-465E-AFF1-40C64E4EB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1250" y="549275"/>
            <a:ext cx="6969582" cy="979686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55043F5-D53E-4FEC-B910-55130516E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555" y="168275"/>
            <a:ext cx="6955695" cy="1038189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AEDA462-E418-4463-A582-18CC3262A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2529" y="243808"/>
            <a:ext cx="6821758" cy="103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120080"/>
            <a:ext cx="20104100" cy="188595"/>
          </a:xfrm>
          <a:custGeom>
            <a:avLst/>
            <a:gdLst/>
            <a:ahLst/>
            <a:cxnLst/>
            <a:rect l="l" t="t" r="r" b="b"/>
            <a:pathLst>
              <a:path w="20104100" h="188595">
                <a:moveTo>
                  <a:pt x="20104099" y="0"/>
                </a:moveTo>
                <a:lnTo>
                  <a:pt x="0" y="0"/>
                </a:lnTo>
                <a:lnTo>
                  <a:pt x="0" y="188475"/>
                </a:lnTo>
                <a:lnTo>
                  <a:pt x="20104099" y="18847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8595" cy="2471420"/>
          </a:xfrm>
          <a:custGeom>
            <a:avLst/>
            <a:gdLst/>
            <a:ahLst/>
            <a:cxnLst/>
            <a:rect l="l" t="t" r="r" b="b"/>
            <a:pathLst>
              <a:path w="188595" h="2471420">
                <a:moveTo>
                  <a:pt x="188475" y="0"/>
                </a:moveTo>
                <a:lnTo>
                  <a:pt x="0" y="0"/>
                </a:lnTo>
                <a:lnTo>
                  <a:pt x="0" y="2471128"/>
                </a:lnTo>
                <a:lnTo>
                  <a:pt x="188475" y="2471128"/>
                </a:lnTo>
                <a:lnTo>
                  <a:pt x="188475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FE4C8E0-FA37-4B90-9DF7-F8217105EA7D}"/>
              </a:ext>
            </a:extLst>
          </p:cNvPr>
          <p:cNvSpPr txBox="1"/>
          <p:nvPr/>
        </p:nvSpPr>
        <p:spPr>
          <a:xfrm>
            <a:off x="1149568" y="861759"/>
            <a:ext cx="14541282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10"/>
              </a:spcBef>
              <a:defRPr sz="1800">
                <a:solidFill>
                  <a:srgbClr val="0055A1"/>
                </a:solidFill>
                <a:latin typeface="Arial"/>
                <a:cs typeface="Arial"/>
              </a:defRPr>
            </a:lvl1pPr>
          </a:lstStyle>
          <a:p>
            <a:r>
              <a:rPr lang="sk-SK" dirty="0"/>
              <a:t>Slobodne myslieť a zodpovedne konať na základe hodnôt, vedomostí a dát - spoločne.</a:t>
            </a:r>
            <a:endParaRPr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664E9A6-C713-4EAF-9D49-0E73B79E5CCC}"/>
              </a:ext>
            </a:extLst>
          </p:cNvPr>
          <p:cNvSpPr/>
          <p:nvPr/>
        </p:nvSpPr>
        <p:spPr>
          <a:xfrm>
            <a:off x="1812288" y="3273608"/>
            <a:ext cx="3581400" cy="3429000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Vedomosti </a:t>
            </a:r>
            <a:r>
              <a:rPr lang="sk-SK" sz="3600" b="1" dirty="0" err="1"/>
              <a:t>vs</a:t>
            </a:r>
            <a:r>
              <a:rPr lang="sk-SK" sz="3600" b="1" dirty="0"/>
              <a:t>. zručnosti?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9D0DF130-2069-4EE1-967F-22D15EA24623}"/>
              </a:ext>
            </a:extLst>
          </p:cNvPr>
          <p:cNvSpPr/>
          <p:nvPr/>
        </p:nvSpPr>
        <p:spPr>
          <a:xfrm>
            <a:off x="5991226" y="6676902"/>
            <a:ext cx="3581400" cy="3429000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Minimálny učebný výstup?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80E25A1-3C12-4AC8-965D-A9CCE84DE32B}"/>
              </a:ext>
            </a:extLst>
          </p:cNvPr>
          <p:cNvSpPr/>
          <p:nvPr/>
        </p:nvSpPr>
        <p:spPr>
          <a:xfrm>
            <a:off x="7918450" y="1997075"/>
            <a:ext cx="3581400" cy="3429000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Štandardy: ročníky </a:t>
            </a:r>
          </a:p>
          <a:p>
            <a:pPr algn="ctr"/>
            <a:r>
              <a:rPr lang="sk-SK" sz="3600" b="1" dirty="0" err="1"/>
              <a:t>vs</a:t>
            </a:r>
            <a:r>
              <a:rPr lang="sk-SK" sz="3600" b="1" dirty="0"/>
              <a:t>. </a:t>
            </a:r>
          </a:p>
          <a:p>
            <a:pPr algn="ctr"/>
            <a:r>
              <a:rPr lang="sk-SK" sz="3600" b="1" dirty="0"/>
              <a:t>cykly?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E5266C16-A5B4-45BC-9450-9F606B34773D}"/>
              </a:ext>
            </a:extLst>
          </p:cNvPr>
          <p:cNvSpPr/>
          <p:nvPr/>
        </p:nvSpPr>
        <p:spPr>
          <a:xfrm>
            <a:off x="13633450" y="2641769"/>
            <a:ext cx="3581400" cy="3429000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Integrovať predmety?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795AF23D-3009-4431-AD64-76E0CE6A169C}"/>
              </a:ext>
            </a:extLst>
          </p:cNvPr>
          <p:cNvSpPr/>
          <p:nvPr/>
        </p:nvSpPr>
        <p:spPr>
          <a:xfrm>
            <a:off x="12072620" y="7559675"/>
            <a:ext cx="3581400" cy="3429000"/>
          </a:xfrm>
          <a:prstGeom prst="ellipse">
            <a:avLst/>
          </a:prstGeom>
          <a:solidFill>
            <a:srgbClr val="ED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b="1" dirty="0"/>
              <a:t>KP NIVaM?</a:t>
            </a:r>
          </a:p>
          <a:p>
            <a:pPr algn="ctr"/>
            <a:r>
              <a:rPr lang="sk-SK" sz="3600" b="1" dirty="0"/>
              <a:t>RCPU?</a:t>
            </a:r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62E89AA7-3306-4A97-BDF8-D7F5CA06F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65850" y="0"/>
            <a:ext cx="11407419" cy="1166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 na rodičov-šablóna" id="{EF8D09CE-314A-4208-AED9-7F78744173BC}" vid="{F8F36DE6-0B65-4DB1-9952-75A282C325F4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12157</TotalTime>
  <Words>1555</Words>
  <Application>Microsoft Office PowerPoint</Application>
  <PresentationFormat>Vlastná</PresentationFormat>
  <Paragraphs>298</Paragraphs>
  <Slides>48</Slides>
  <Notes>12</Notes>
  <HiddenSlides>6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48</vt:i4>
      </vt:variant>
    </vt:vector>
  </HeadingPairs>
  <TitlesOfParts>
    <vt:vector size="56" baseType="lpstr">
      <vt:lpstr>Arial</vt:lpstr>
      <vt:lpstr>Arial Bold</vt:lpstr>
      <vt:lpstr>Calibri</vt:lpstr>
      <vt:lpstr>Myriad Pro 1</vt:lpstr>
      <vt:lpstr>Myriad Pro 2</vt:lpstr>
      <vt:lpstr>Myriad Pro 3</vt:lpstr>
      <vt:lpstr>Office Theme</vt:lpstr>
      <vt:lpstr>Motív balíka Office</vt:lpstr>
      <vt:lpstr>Myslieť a konať na základe hodnôt, vedomostí a dát.</vt:lpstr>
      <vt:lpstr>Myslieť a konať na základe hodnôt, vedomostí a dát. Spoločne.</vt:lpstr>
      <vt:lpstr>Predstavenie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Svet V.U.C.A.</vt:lpstr>
      <vt:lpstr>Prezentácia programu PowerPoint</vt:lpstr>
      <vt:lpstr>Prezentácia programu PowerPoint</vt:lpstr>
      <vt:lpstr>Prezentácia programu PowerPoint</vt:lpstr>
      <vt:lpstr>Prezentácia programu PowerPoint</vt:lpstr>
      <vt:lpstr>Problém vs. riešenia</vt:lpstr>
      <vt:lpstr>Rezortizmus/silá/“piesočkovanie“ a krátkozrakosť</vt:lpstr>
      <vt:lpstr>Prezentácia programu PowerPoint</vt:lpstr>
      <vt:lpstr>Quintuple helix Päťnásobný model/Päťnásobná špirála</vt:lpstr>
      <vt:lpstr>Prezentácia programu PowerPoint</vt:lpstr>
      <vt:lpstr>Rezortizmus/“piesočkovanie“/krátkozrakosť v školskom prostredí</vt:lpstr>
      <vt:lpstr>Prezentácia programu PowerPoint</vt:lpstr>
      <vt:lpstr>Prezentácia programu PowerPoint</vt:lpstr>
      <vt:lpstr>Prezentácia programu PowerPoint</vt:lpstr>
      <vt:lpstr>Myslieť a konať na základe hodnôt, vedomostí a dát. Spoločne.</vt:lpstr>
      <vt:lpstr>Vo vzdelávaní potrebujeme budovať strategické partnerstvá pre funkčný inovačný ekosystém.</vt:lpstr>
      <vt:lpstr>Štát</vt:lpstr>
      <vt:lpstr>Štát (ministerstvo)</vt:lpstr>
      <vt:lpstr>Štát (ministerstvo)</vt:lpstr>
      <vt:lpstr>Štát (ministerstvo)</vt:lpstr>
      <vt:lpstr>Štát (ministerstvo)</vt:lpstr>
      <vt:lpstr>Firmy</vt:lpstr>
      <vt:lpstr>Firmy</vt:lpstr>
      <vt:lpstr>Firmy</vt:lpstr>
      <vt:lpstr>Firmy</vt:lpstr>
      <vt:lpstr>MVO</vt:lpstr>
      <vt:lpstr>Občiansky sektor</vt:lpstr>
      <vt:lpstr>Občiansky sektor</vt:lpstr>
      <vt:lpstr>Občiansky sektor</vt:lpstr>
      <vt:lpstr>Školy</vt:lpstr>
      <vt:lpstr>Školy</vt:lpstr>
      <vt:lpstr>Školy</vt:lpstr>
      <vt:lpstr>Všetci</vt:lpstr>
      <vt:lpstr>Dostaňme vzdelávanie do hlavného prúdu.</vt:lpstr>
      <vt:lpstr>Make Education Great Again!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Prvý školský rok ministra</dc:title>
  <dc:creator>Kiss Arnold</dc:creator>
  <cp:lastModifiedBy>Kiss Arnold</cp:lastModifiedBy>
  <cp:revision>64</cp:revision>
  <dcterms:created xsi:type="dcterms:W3CDTF">2024-09-24T07:25:51Z</dcterms:created>
  <dcterms:modified xsi:type="dcterms:W3CDTF">2024-10-09T15:21:24Z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2024-09-24T00:00:00Z</vt:filetime>
  </property>
  <property fmtid="{D5CDD505-2E9C-101B-9397-08002B2CF9AE}" pid="3" name="Creator">
    <vt:lpwstr>Adobe InDesign 19.5 (Macintosh)</vt:lpwstr>
  </property>
  <property fmtid="{D5CDD505-2E9C-101B-9397-08002B2CF9AE}" pid="4" name="LastSaved">
    <vt:filetime>2024-09-24T00:00:00Z</vt:filetime>
  </property>
  <property fmtid="{D5CDD505-2E9C-101B-9397-08002B2CF9AE}" pid="5" name="Producer">
    <vt:lpwstr>Adobe PDF Library 17.0</vt:lpwstr>
  </property>
</Properties>
</file>